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67" r:id="rId4"/>
    <p:sldId id="268" r:id="rId5"/>
    <p:sldId id="269" r:id="rId6"/>
    <p:sldId id="261" r:id="rId7"/>
    <p:sldId id="284" r:id="rId8"/>
    <p:sldId id="262" r:id="rId9"/>
    <p:sldId id="285" r:id="rId10"/>
    <p:sldId id="272" r:id="rId11"/>
    <p:sldId id="321" r:id="rId12"/>
    <p:sldId id="281" r:id="rId13"/>
    <p:sldId id="282" r:id="rId14"/>
    <p:sldId id="283" r:id="rId15"/>
    <p:sldId id="263" r:id="rId16"/>
    <p:sldId id="275" r:id="rId17"/>
    <p:sldId id="278" r:id="rId18"/>
    <p:sldId id="276" r:id="rId19"/>
    <p:sldId id="274" r:id="rId20"/>
    <p:sldId id="277" r:id="rId21"/>
    <p:sldId id="264" r:id="rId22"/>
    <p:sldId id="265" r:id="rId23"/>
    <p:sldId id="323" r:id="rId24"/>
    <p:sldId id="324" r:id="rId25"/>
    <p:sldId id="279" r:id="rId26"/>
    <p:sldId id="318" r:id="rId27"/>
    <p:sldId id="317" r:id="rId28"/>
    <p:sldId id="319" r:id="rId29"/>
    <p:sldId id="304" r:id="rId30"/>
    <p:sldId id="320" r:id="rId31"/>
    <p:sldId id="305" r:id="rId32"/>
    <p:sldId id="303" r:id="rId33"/>
    <p:sldId id="322" r:id="rId34"/>
    <p:sldId id="273" r:id="rId35"/>
    <p:sldId id="26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orient="horz" pos="935" userDrawn="1">
          <p15:clr>
            <a:srgbClr val="A4A3A4"/>
          </p15:clr>
        </p15:guide>
        <p15:guide id="6" pos="29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2CF1D"/>
    <a:srgbClr val="03260C"/>
    <a:srgbClr val="A69576"/>
    <a:srgbClr val="F29B30"/>
    <a:srgbClr val="BF7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A1C59-FE4C-43AD-A521-871FD72A3DD5}" v="105" dt="2024-01-12T02:28:22.270"/>
    <p1510:client id="{89663FAC-F4E4-453B-9C2E-69E2AA801A66}" v="596" dt="2024-01-12T03:07:56.300"/>
    <p1510:client id="{A2195B93-E282-4CFF-9AE4-EF950D7CB92B}" v="750" dt="2024-01-12T02:45:25.871"/>
    <p1510:client id="{B143D2B3-4247-4E58-8AE7-D960E9E0056B}" v="2" dt="2024-01-12T02:16:52.490"/>
    <p1510:client id="{DE1CBF52-49EF-4FCB-A8C6-3D5D3C9A524C}" v="9" dt="2024-01-12T03:11:38.806"/>
    <p1510:client id="{FB8CE599-4E83-4BD9-B254-38BD5D6CA8A9}" v="805" dt="2024-01-12T03:06:28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34"/>
        <p:guide orient="horz" pos="3861"/>
        <p:guide pos="7423"/>
        <p:guide orient="horz" pos="935"/>
        <p:guide pos="297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여원 윤" userId="7554e0517cb79bc1" providerId="LiveId" clId="{89C678ED-DD38-4F5E-995D-6FFDC06C7E26}"/>
    <pc:docChg chg="undo custSel modSld modMainMaster">
      <pc:chgData name="여원 윤" userId="7554e0517cb79bc1" providerId="LiveId" clId="{89C678ED-DD38-4F5E-995D-6FFDC06C7E26}" dt="2024-01-12T02:19:14.139" v="5" actId="1076"/>
      <pc:docMkLst>
        <pc:docMk/>
      </pc:docMkLst>
      <pc:sldChg chg="addSp delSp modSp mod">
        <pc:chgData name="여원 윤" userId="7554e0517cb79bc1" providerId="LiveId" clId="{89C678ED-DD38-4F5E-995D-6FFDC06C7E26}" dt="2024-01-12T02:18:12.204" v="1" actId="27309"/>
        <pc:sldMkLst>
          <pc:docMk/>
          <pc:sldMk cId="2592021461" sldId="256"/>
        </pc:sldMkLst>
        <pc:graphicFrameChg chg="add del modGraphic">
          <ac:chgData name="여원 윤" userId="7554e0517cb79bc1" providerId="LiveId" clId="{89C678ED-DD38-4F5E-995D-6FFDC06C7E26}" dt="2024-01-12T02:18:12.204" v="1" actId="27309"/>
          <ac:graphicFrameMkLst>
            <pc:docMk/>
            <pc:sldMk cId="2592021461" sldId="256"/>
            <ac:graphicFrameMk id="5" creationId="{A13CC0D0-2C3F-3E70-0AED-A4E9173ED466}"/>
          </ac:graphicFrameMkLst>
        </pc:graphicFrameChg>
      </pc:sldChg>
      <pc:sldMasterChg chg="modSldLayout">
        <pc:chgData name="여원 윤" userId="7554e0517cb79bc1" providerId="LiveId" clId="{89C678ED-DD38-4F5E-995D-6FFDC06C7E26}" dt="2024-01-12T02:19:14.139" v="5" actId="1076"/>
        <pc:sldMasterMkLst>
          <pc:docMk/>
          <pc:sldMasterMk cId="38549379" sldId="2147483648"/>
        </pc:sldMasterMkLst>
        <pc:sldLayoutChg chg="modSp mod">
          <pc:chgData name="여원 윤" userId="7554e0517cb79bc1" providerId="LiveId" clId="{89C678ED-DD38-4F5E-995D-6FFDC06C7E26}" dt="2024-01-12T02:19:14.139" v="5" actId="1076"/>
          <pc:sldLayoutMkLst>
            <pc:docMk/>
            <pc:sldMasterMk cId="38549379" sldId="2147483648"/>
            <pc:sldLayoutMk cId="2132920437" sldId="2147483649"/>
          </pc:sldLayoutMkLst>
          <pc:spChg chg="mod">
            <ac:chgData name="여원 윤" userId="7554e0517cb79bc1" providerId="LiveId" clId="{89C678ED-DD38-4F5E-995D-6FFDC06C7E26}" dt="2024-01-12T02:19:14.139" v="5" actId="1076"/>
            <ac:spMkLst>
              <pc:docMk/>
              <pc:sldMasterMk cId="38549379" sldId="2147483648"/>
              <pc:sldLayoutMk cId="2132920437" sldId="2147483649"/>
              <ac:spMk id="27" creationId="{4B7350EE-A636-732C-0B82-CEE5B392CF9D}"/>
            </ac:spMkLst>
          </pc:spChg>
          <pc:spChg chg="mod">
            <ac:chgData name="여원 윤" userId="7554e0517cb79bc1" providerId="LiveId" clId="{89C678ED-DD38-4F5E-995D-6FFDC06C7E26}" dt="2024-01-12T02:18:57.952" v="2" actId="14100"/>
            <ac:spMkLst>
              <pc:docMk/>
              <pc:sldMasterMk cId="38549379" sldId="2147483648"/>
              <pc:sldLayoutMk cId="2132920437" sldId="2147483649"/>
              <ac:spMk id="33" creationId="{D1B0B704-A3E6-CB70-EB28-D8BED4A23CFB}"/>
            </ac:spMkLst>
          </pc:spChg>
        </pc:sldLayoutChg>
      </pc:sldMasterChg>
    </pc:docChg>
  </pc:docChgLst>
  <pc:docChgLst>
    <pc:chgData name="윤 여원" userId="7554e0517cb79bc1" providerId="Windows Live" clId="Web-{05FA1C59-FE4C-43AD-A521-871FD72A3DD5}"/>
    <pc:docChg chg="modSld sldOrd">
      <pc:chgData name="윤 여원" userId="7554e0517cb79bc1" providerId="Windows Live" clId="Web-{05FA1C59-FE4C-43AD-A521-871FD72A3DD5}" dt="2024-01-12T02:28:22.270" v="89" actId="1076"/>
      <pc:docMkLst>
        <pc:docMk/>
      </pc:docMkLst>
      <pc:sldChg chg="modSp ord">
        <pc:chgData name="윤 여원" userId="7554e0517cb79bc1" providerId="Windows Live" clId="Web-{05FA1C59-FE4C-43AD-A521-871FD72A3DD5}" dt="2024-01-12T02:23:11.837" v="36"/>
        <pc:sldMkLst>
          <pc:docMk/>
          <pc:sldMk cId="0" sldId="303"/>
        </pc:sldMkLst>
        <pc:spChg chg="mod">
          <ac:chgData name="윤 여원" userId="7554e0517cb79bc1" providerId="Windows Live" clId="Web-{05FA1C59-FE4C-43AD-A521-871FD72A3DD5}" dt="2024-01-12T02:22:19.569" v="29" actId="20577"/>
          <ac:spMkLst>
            <pc:docMk/>
            <pc:sldMk cId="0" sldId="303"/>
            <ac:spMk id="2" creationId="{00000000-0000-0000-0000-000000000000}"/>
          </ac:spMkLst>
        </pc:spChg>
        <pc:spChg chg="mod">
          <ac:chgData name="윤 여원" userId="7554e0517cb79bc1" providerId="Windows Live" clId="Web-{05FA1C59-FE4C-43AD-A521-871FD72A3DD5}" dt="2024-01-12T02:21:38.443" v="14" actId="14100"/>
          <ac:spMkLst>
            <pc:docMk/>
            <pc:sldMk cId="0" sldId="303"/>
            <ac:spMk id="6" creationId="{A2FE7828-B849-474E-ADDE-A3E8B01D75C6}"/>
          </ac:spMkLst>
        </pc:spChg>
      </pc:sldChg>
      <pc:sldChg chg="modSp">
        <pc:chgData name="윤 여원" userId="7554e0517cb79bc1" providerId="Windows Live" clId="Web-{05FA1C59-FE4C-43AD-A521-871FD72A3DD5}" dt="2024-01-12T02:22:22.429" v="31" actId="20577"/>
        <pc:sldMkLst>
          <pc:docMk/>
          <pc:sldMk cId="0" sldId="304"/>
        </pc:sldMkLst>
        <pc:spChg chg="mod">
          <ac:chgData name="윤 여원" userId="7554e0517cb79bc1" providerId="Windows Live" clId="Web-{05FA1C59-FE4C-43AD-A521-871FD72A3DD5}" dt="2024-01-12T02:22:22.429" v="31" actId="20577"/>
          <ac:spMkLst>
            <pc:docMk/>
            <pc:sldMk cId="0" sldId="304"/>
            <ac:spMk id="2" creationId="{00000000-0000-0000-0000-000000000000}"/>
          </ac:spMkLst>
        </pc:spChg>
      </pc:sldChg>
      <pc:sldChg chg="modSp">
        <pc:chgData name="윤 여원" userId="7554e0517cb79bc1" providerId="Windows Live" clId="Web-{05FA1C59-FE4C-43AD-A521-871FD72A3DD5}" dt="2024-01-12T02:22:34.836" v="35" actId="20577"/>
        <pc:sldMkLst>
          <pc:docMk/>
          <pc:sldMk cId="0" sldId="317"/>
        </pc:sldMkLst>
        <pc:spChg chg="mod">
          <ac:chgData name="윤 여원" userId="7554e0517cb79bc1" providerId="Windows Live" clId="Web-{05FA1C59-FE4C-43AD-A521-871FD72A3DD5}" dt="2024-01-12T02:22:13.600" v="25" actId="20577"/>
          <ac:spMkLst>
            <pc:docMk/>
            <pc:sldMk cId="0" sldId="317"/>
            <ac:spMk id="2" creationId="{00000000-0000-0000-0000-000000000000}"/>
          </ac:spMkLst>
        </pc:spChg>
        <pc:spChg chg="mod">
          <ac:chgData name="윤 여원" userId="7554e0517cb79bc1" providerId="Windows Live" clId="Web-{05FA1C59-FE4C-43AD-A521-871FD72A3DD5}" dt="2024-01-12T02:22:34.836" v="35" actId="20577"/>
          <ac:spMkLst>
            <pc:docMk/>
            <pc:sldMk cId="0" sldId="317"/>
            <ac:spMk id="6" creationId="{00000000-0000-0000-0000-000000000000}"/>
          </ac:spMkLst>
        </pc:spChg>
      </pc:sldChg>
      <pc:sldChg chg="modSp">
        <pc:chgData name="윤 여원" userId="7554e0517cb79bc1" providerId="Windows Live" clId="Web-{05FA1C59-FE4C-43AD-A521-871FD72A3DD5}" dt="2024-01-12T02:22:08.585" v="23" actId="20577"/>
        <pc:sldMkLst>
          <pc:docMk/>
          <pc:sldMk cId="0" sldId="318"/>
        </pc:sldMkLst>
        <pc:spChg chg="mod">
          <ac:chgData name="윤 여원" userId="7554e0517cb79bc1" providerId="Windows Live" clId="Web-{05FA1C59-FE4C-43AD-A521-871FD72A3DD5}" dt="2024-01-12T02:22:08.585" v="23" actId="20577"/>
          <ac:spMkLst>
            <pc:docMk/>
            <pc:sldMk cId="0" sldId="318"/>
            <ac:spMk id="2" creationId="{00000000-0000-0000-0000-000000000000}"/>
          </ac:spMkLst>
        </pc:spChg>
      </pc:sldChg>
      <pc:sldChg chg="modSp">
        <pc:chgData name="윤 여원" userId="7554e0517cb79bc1" providerId="Windows Live" clId="Web-{05FA1C59-FE4C-43AD-A521-871FD72A3DD5}" dt="2024-01-12T02:22:16.413" v="27" actId="20577"/>
        <pc:sldMkLst>
          <pc:docMk/>
          <pc:sldMk cId="0" sldId="319"/>
        </pc:sldMkLst>
        <pc:spChg chg="mod">
          <ac:chgData name="윤 여원" userId="7554e0517cb79bc1" providerId="Windows Live" clId="Web-{05FA1C59-FE4C-43AD-A521-871FD72A3DD5}" dt="2024-01-12T02:22:16.413" v="27" actId="20577"/>
          <ac:spMkLst>
            <pc:docMk/>
            <pc:sldMk cId="0" sldId="319"/>
            <ac:spMk id="2" creationId="{00000000-0000-0000-0000-000000000000}"/>
          </ac:spMkLst>
        </pc:spChg>
      </pc:sldChg>
      <pc:sldChg chg="addSp delSp modSp">
        <pc:chgData name="윤 여원" userId="7554e0517cb79bc1" providerId="Windows Live" clId="Web-{05FA1C59-FE4C-43AD-A521-871FD72A3DD5}" dt="2024-01-12T02:28:22.270" v="89" actId="1076"/>
        <pc:sldMkLst>
          <pc:docMk/>
          <pc:sldMk cId="2002508068" sldId="321"/>
        </pc:sldMkLst>
        <pc:spChg chg="mod">
          <ac:chgData name="윤 여원" userId="7554e0517cb79bc1" providerId="Windows Live" clId="Web-{05FA1C59-FE4C-43AD-A521-871FD72A3DD5}" dt="2024-01-12T02:26:33.672" v="55" actId="1076"/>
          <ac:spMkLst>
            <pc:docMk/>
            <pc:sldMk cId="2002508068" sldId="321"/>
            <ac:spMk id="8" creationId="{02C536EC-E83D-D6D3-1519-ECD0C4D79639}"/>
          </ac:spMkLst>
        </pc:spChg>
        <pc:picChg chg="add mod">
          <ac:chgData name="윤 여원" userId="7554e0517cb79bc1" providerId="Windows Live" clId="Web-{05FA1C59-FE4C-43AD-A521-871FD72A3DD5}" dt="2024-01-12T02:25:29.482" v="47" actId="14100"/>
          <ac:picMkLst>
            <pc:docMk/>
            <pc:sldMk cId="2002508068" sldId="321"/>
            <ac:picMk id="7" creationId="{C801E515-96C8-9117-55B8-F880CCCF3788}"/>
          </ac:picMkLst>
        </pc:picChg>
        <pc:picChg chg="add del mod">
          <ac:chgData name="윤 여원" userId="7554e0517cb79bc1" providerId="Windows Live" clId="Web-{05FA1C59-FE4C-43AD-A521-871FD72A3DD5}" dt="2024-01-12T02:27:13.517" v="58"/>
          <ac:picMkLst>
            <pc:docMk/>
            <pc:sldMk cId="2002508068" sldId="321"/>
            <ac:picMk id="9" creationId="{D3BF80B1-22A2-A8FF-3B70-835FD3C224C3}"/>
          </ac:picMkLst>
        </pc:picChg>
        <pc:picChg chg="add del mod">
          <ac:chgData name="윤 여원" userId="7554e0517cb79bc1" providerId="Windows Live" clId="Web-{05FA1C59-FE4C-43AD-A521-871FD72A3DD5}" dt="2024-01-12T02:27:45.425" v="72"/>
          <ac:picMkLst>
            <pc:docMk/>
            <pc:sldMk cId="2002508068" sldId="321"/>
            <ac:picMk id="10" creationId="{B8AFC331-B64F-3AFB-39AC-E5D7E17D0614}"/>
          </ac:picMkLst>
        </pc:picChg>
        <pc:picChg chg="mod">
          <ac:chgData name="윤 여원" userId="7554e0517cb79bc1" providerId="Windows Live" clId="Web-{05FA1C59-FE4C-43AD-A521-871FD72A3DD5}" dt="2024-01-12T02:25:23.482" v="45" actId="1076"/>
          <ac:picMkLst>
            <pc:docMk/>
            <pc:sldMk cId="2002508068" sldId="321"/>
            <ac:picMk id="14" creationId="{85CCAE0D-64DD-747F-A9E6-E3131C4CFB4A}"/>
          </ac:picMkLst>
        </pc:picChg>
        <pc:picChg chg="add mod">
          <ac:chgData name="윤 여원" userId="7554e0517cb79bc1" providerId="Windows Live" clId="Web-{05FA1C59-FE4C-43AD-A521-871FD72A3DD5}" dt="2024-01-12T02:28:12.347" v="87" actId="1076"/>
          <ac:picMkLst>
            <pc:docMk/>
            <pc:sldMk cId="2002508068" sldId="321"/>
            <ac:picMk id="17" creationId="{2C5F7713-B121-498B-528A-9CB2E26D3F77}"/>
          </ac:picMkLst>
        </pc:picChg>
        <pc:inkChg chg="add del">
          <ac:chgData name="윤 여원" userId="7554e0517cb79bc1" providerId="Windows Live" clId="Web-{05FA1C59-FE4C-43AD-A521-871FD72A3DD5}" dt="2024-01-12T02:27:42.331" v="67"/>
          <ac:inkMkLst>
            <pc:docMk/>
            <pc:sldMk cId="2002508068" sldId="321"/>
            <ac:inkMk id="11" creationId="{F65D4FA5-924E-CCFE-7963-D8423900ED06}"/>
          </ac:inkMkLst>
        </pc:inkChg>
        <pc:inkChg chg="add del">
          <ac:chgData name="윤 여원" userId="7554e0517cb79bc1" providerId="Windows Live" clId="Web-{05FA1C59-FE4C-43AD-A521-871FD72A3DD5}" dt="2024-01-12T02:27:44.487" v="71"/>
          <ac:inkMkLst>
            <pc:docMk/>
            <pc:sldMk cId="2002508068" sldId="321"/>
            <ac:inkMk id="12" creationId="{42815783-40D6-3EAB-364F-48079E294919}"/>
          </ac:inkMkLst>
        </pc:inkChg>
        <pc:inkChg chg="add del">
          <ac:chgData name="윤 여원" userId="7554e0517cb79bc1" providerId="Windows Live" clId="Web-{05FA1C59-FE4C-43AD-A521-871FD72A3DD5}" dt="2024-01-12T02:27:44.487" v="70"/>
          <ac:inkMkLst>
            <pc:docMk/>
            <pc:sldMk cId="2002508068" sldId="321"/>
            <ac:inkMk id="13" creationId="{F3CB5DBE-1529-77AB-4F36-28C091DCC40E}"/>
          </ac:inkMkLst>
        </pc:inkChg>
        <pc:inkChg chg="add del">
          <ac:chgData name="윤 여원" userId="7554e0517cb79bc1" providerId="Windows Live" clId="Web-{05FA1C59-FE4C-43AD-A521-871FD72A3DD5}" dt="2024-01-12T02:27:52.097" v="76"/>
          <ac:inkMkLst>
            <pc:docMk/>
            <pc:sldMk cId="2002508068" sldId="321"/>
            <ac:inkMk id="15" creationId="{69A9D350-AE0F-5CFE-AB65-28BC61FCB2D3}"/>
          </ac:inkMkLst>
        </pc:inkChg>
        <pc:inkChg chg="add del">
          <ac:chgData name="윤 여원" userId="7554e0517cb79bc1" providerId="Windows Live" clId="Web-{05FA1C59-FE4C-43AD-A521-871FD72A3DD5}" dt="2024-01-12T02:27:51.144" v="75"/>
          <ac:inkMkLst>
            <pc:docMk/>
            <pc:sldMk cId="2002508068" sldId="321"/>
            <ac:inkMk id="16" creationId="{7C5AAF38-BDC5-689B-DC27-B9820F844242}"/>
          </ac:inkMkLst>
        </pc:inkChg>
        <pc:inkChg chg="add del">
          <ac:chgData name="윤 여원" userId="7554e0517cb79bc1" providerId="Windows Live" clId="Web-{05FA1C59-FE4C-43AD-A521-871FD72A3DD5}" dt="2024-01-12T02:27:54.956" v="79"/>
          <ac:inkMkLst>
            <pc:docMk/>
            <pc:sldMk cId="2002508068" sldId="321"/>
            <ac:inkMk id="18" creationId="{5F21A758-47F8-C2B0-54B9-5083B7A86121}"/>
          </ac:inkMkLst>
        </pc:inkChg>
        <pc:inkChg chg="add del">
          <ac:chgData name="윤 여원" userId="7554e0517cb79bc1" providerId="Windows Live" clId="Web-{05FA1C59-FE4C-43AD-A521-871FD72A3DD5}" dt="2024-01-12T02:27:57.691" v="81"/>
          <ac:inkMkLst>
            <pc:docMk/>
            <pc:sldMk cId="2002508068" sldId="321"/>
            <ac:inkMk id="19" creationId="{64743EE4-4D81-4779-B57F-A863CE26F317}"/>
          </ac:inkMkLst>
        </pc:inkChg>
        <pc:inkChg chg="add mod">
          <ac:chgData name="윤 여원" userId="7554e0517cb79bc1" providerId="Windows Live" clId="Web-{05FA1C59-FE4C-43AD-A521-871FD72A3DD5}" dt="2024-01-12T02:28:18.598" v="88" actId="1076"/>
          <ac:inkMkLst>
            <pc:docMk/>
            <pc:sldMk cId="2002508068" sldId="321"/>
            <ac:inkMk id="20" creationId="{520F4BC4-7AE7-B773-7688-3BA430D577C3}"/>
          </ac:inkMkLst>
        </pc:inkChg>
        <pc:inkChg chg="add mod">
          <ac:chgData name="윤 여원" userId="7554e0517cb79bc1" providerId="Windows Live" clId="Web-{05FA1C59-FE4C-43AD-A521-871FD72A3DD5}" dt="2024-01-12T02:28:22.270" v="89" actId="1076"/>
          <ac:inkMkLst>
            <pc:docMk/>
            <pc:sldMk cId="2002508068" sldId="321"/>
            <ac:inkMk id="21" creationId="{787E3651-5143-DA36-1A67-7CA9D0F25278}"/>
          </ac:inkMkLst>
        </pc:inkChg>
      </pc:sldChg>
    </pc:docChg>
  </pc:docChgLst>
  <pc:docChgLst>
    <pc:chgData name="윤 여원" userId="7554e0517cb79bc1" providerId="Windows Live" clId="Web-{A2195B93-E282-4CFF-9AE4-EF950D7CB92B}"/>
    <pc:docChg chg="addSld modSld">
      <pc:chgData name="윤 여원" userId="7554e0517cb79bc1" providerId="Windows Live" clId="Web-{A2195B93-E282-4CFF-9AE4-EF950D7CB92B}" dt="2024-01-12T02:45:25.871" v="480" actId="20577"/>
      <pc:docMkLst>
        <pc:docMk/>
      </pc:docMkLst>
      <pc:sldChg chg="addSp delSp modSp">
        <pc:chgData name="윤 여원" userId="7554e0517cb79bc1" providerId="Windows Live" clId="Web-{A2195B93-E282-4CFF-9AE4-EF950D7CB92B}" dt="2024-01-12T02:38:16.076" v="174"/>
        <pc:sldMkLst>
          <pc:docMk/>
          <pc:sldMk cId="0" sldId="303"/>
        </pc:sldMkLst>
        <pc:spChg chg="mod">
          <ac:chgData name="윤 여원" userId="7554e0517cb79bc1" providerId="Windows Live" clId="Web-{A2195B93-E282-4CFF-9AE4-EF950D7CB92B}" dt="2024-01-12T02:35:12.055" v="22" actId="14100"/>
          <ac:spMkLst>
            <pc:docMk/>
            <pc:sldMk cId="0" sldId="303"/>
            <ac:spMk id="5" creationId="{00000000-0000-0000-0000-000000000000}"/>
          </ac:spMkLst>
        </pc:spChg>
        <pc:spChg chg="add del mod">
          <ac:chgData name="윤 여원" userId="7554e0517cb79bc1" providerId="Windows Live" clId="Web-{A2195B93-E282-4CFF-9AE4-EF950D7CB92B}" dt="2024-01-12T02:38:14.358" v="173"/>
          <ac:spMkLst>
            <pc:docMk/>
            <pc:sldMk cId="0" sldId="303"/>
            <ac:spMk id="7" creationId="{61CAD09E-7137-BAAE-78DF-1D1FE102D702}"/>
          </ac:spMkLst>
        </pc:spChg>
        <pc:spChg chg="add del mod">
          <ac:chgData name="윤 여원" userId="7554e0517cb79bc1" providerId="Windows Live" clId="Web-{A2195B93-E282-4CFF-9AE4-EF950D7CB92B}" dt="2024-01-12T02:38:16.076" v="174"/>
          <ac:spMkLst>
            <pc:docMk/>
            <pc:sldMk cId="0" sldId="303"/>
            <ac:spMk id="8" creationId="{FCA787E9-7C06-F956-5F21-95ABEDEE5FB5}"/>
          </ac:spMkLst>
        </pc:spChg>
      </pc:sldChg>
      <pc:sldChg chg="addSp delSp modSp">
        <pc:chgData name="윤 여원" userId="7554e0517cb79bc1" providerId="Windows Live" clId="Web-{A2195B93-E282-4CFF-9AE4-EF950D7CB92B}" dt="2024-01-12T02:34:51.351" v="16" actId="1076"/>
        <pc:sldMkLst>
          <pc:docMk/>
          <pc:sldMk cId="2002508068" sldId="321"/>
        </pc:sldMkLst>
        <pc:picChg chg="add del mod">
          <ac:chgData name="윤 여원" userId="7554e0517cb79bc1" providerId="Windows Live" clId="Web-{A2195B93-E282-4CFF-9AE4-EF950D7CB92B}" dt="2024-01-12T02:34:14.631" v="2"/>
          <ac:picMkLst>
            <pc:docMk/>
            <pc:sldMk cId="2002508068" sldId="321"/>
            <ac:picMk id="12" creationId="{D1C43C9C-55A9-7D84-A43A-FE67ACA6D60C}"/>
          </ac:picMkLst>
        </pc:picChg>
        <pc:picChg chg="add mod">
          <ac:chgData name="윤 여원" userId="7554e0517cb79bc1" providerId="Windows Live" clId="Web-{A2195B93-E282-4CFF-9AE4-EF950D7CB92B}" dt="2024-01-12T02:34:35.507" v="13" actId="1076"/>
          <ac:picMkLst>
            <pc:docMk/>
            <pc:sldMk cId="2002508068" sldId="321"/>
            <ac:picMk id="13" creationId="{147D5180-4FEB-4F5A-028A-DCBD8FDC071A}"/>
          </ac:picMkLst>
        </pc:picChg>
        <pc:picChg chg="del">
          <ac:chgData name="윤 여원" userId="7554e0517cb79bc1" providerId="Windows Live" clId="Web-{A2195B93-E282-4CFF-9AE4-EF950D7CB92B}" dt="2024-01-12T02:34:13.053" v="1"/>
          <ac:picMkLst>
            <pc:docMk/>
            <pc:sldMk cId="2002508068" sldId="321"/>
            <ac:picMk id="17" creationId="{2C5F7713-B121-498B-528A-9CB2E26D3F77}"/>
          </ac:picMkLst>
        </pc:picChg>
        <pc:inkChg chg="mod ord">
          <ac:chgData name="윤 여원" userId="7554e0517cb79bc1" providerId="Windows Live" clId="Web-{A2195B93-E282-4CFF-9AE4-EF950D7CB92B}" dt="2024-01-12T02:34:51.351" v="16" actId="1076"/>
          <ac:inkMkLst>
            <pc:docMk/>
            <pc:sldMk cId="2002508068" sldId="321"/>
            <ac:inkMk id="20" creationId="{520F4BC4-7AE7-B773-7688-3BA430D577C3}"/>
          </ac:inkMkLst>
        </pc:inkChg>
      </pc:sldChg>
      <pc:sldChg chg="addSp delSp modSp add replId">
        <pc:chgData name="윤 여원" userId="7554e0517cb79bc1" providerId="Windows Live" clId="Web-{A2195B93-E282-4CFF-9AE4-EF950D7CB92B}" dt="2024-01-12T02:45:25.871" v="480" actId="20577"/>
        <pc:sldMkLst>
          <pc:docMk/>
          <pc:sldMk cId="8587271" sldId="322"/>
        </pc:sldMkLst>
        <pc:spChg chg="add mod">
          <ac:chgData name="윤 여원" userId="7554e0517cb79bc1" providerId="Windows Live" clId="Web-{A2195B93-E282-4CFF-9AE4-EF950D7CB92B}" dt="2024-01-12T02:45:25.871" v="480" actId="20577"/>
          <ac:spMkLst>
            <pc:docMk/>
            <pc:sldMk cId="8587271" sldId="322"/>
            <ac:spMk id="5" creationId="{270BE4E3-257E-5611-4D20-491D4E965F74}"/>
          </ac:spMkLst>
        </pc:spChg>
        <pc:spChg chg="mod">
          <ac:chgData name="윤 여원" userId="7554e0517cb79bc1" providerId="Windows Live" clId="Web-{A2195B93-E282-4CFF-9AE4-EF950D7CB92B}" dt="2024-01-12T02:44:20.916" v="429" actId="20577"/>
          <ac:spMkLst>
            <pc:docMk/>
            <pc:sldMk cId="8587271" sldId="322"/>
            <ac:spMk id="8" creationId="{020885F1-04C6-955F-12DD-0635338440D8}"/>
          </ac:spMkLst>
        </pc:spChg>
        <pc:spChg chg="del">
          <ac:chgData name="윤 여원" userId="7554e0517cb79bc1" providerId="Windows Live" clId="Web-{A2195B93-E282-4CFF-9AE4-EF950D7CB92B}" dt="2024-01-12T02:41:33.692" v="177"/>
          <ac:spMkLst>
            <pc:docMk/>
            <pc:sldMk cId="8587271" sldId="322"/>
            <ac:spMk id="10" creationId="{350F9016-5C8B-2E5F-CEC8-8882F5CDBB68}"/>
          </ac:spMkLst>
        </pc:spChg>
        <pc:picChg chg="del">
          <ac:chgData name="윤 여원" userId="7554e0517cb79bc1" providerId="Windows Live" clId="Web-{A2195B93-E282-4CFF-9AE4-EF950D7CB92B}" dt="2024-01-12T02:41:31.176" v="176"/>
          <ac:picMkLst>
            <pc:docMk/>
            <pc:sldMk cId="8587271" sldId="322"/>
            <ac:picMk id="7" creationId="{BEDF9D68-9A0E-DB25-B892-FE3FE44ADED4}"/>
          </ac:picMkLst>
        </pc:picChg>
      </pc:sldChg>
    </pc:docChg>
  </pc:docChgLst>
  <pc:docChgLst>
    <pc:chgData name="윤 여원" userId="7554e0517cb79bc1" providerId="Windows Live" clId="Web-{89663FAC-F4E4-453B-9C2E-69E2AA801A66}"/>
    <pc:docChg chg="addSld modSld">
      <pc:chgData name="윤 여원" userId="7554e0517cb79bc1" providerId="Windows Live" clId="Web-{89663FAC-F4E4-453B-9C2E-69E2AA801A66}" dt="2024-01-12T03:07:56.300" v="315" actId="14100"/>
      <pc:docMkLst>
        <pc:docMk/>
      </pc:docMkLst>
      <pc:sldChg chg="addSp delSp modSp">
        <pc:chgData name="윤 여원" userId="7554e0517cb79bc1" providerId="Windows Live" clId="Web-{89663FAC-F4E4-453B-9C2E-69E2AA801A66}" dt="2024-01-12T03:04:09.169" v="282"/>
        <pc:sldMkLst>
          <pc:docMk/>
          <pc:sldMk cId="314033732" sldId="265"/>
        </pc:sldMkLst>
        <pc:picChg chg="add del mod">
          <ac:chgData name="윤 여원" userId="7554e0517cb79bc1" providerId="Windows Live" clId="Web-{89663FAC-F4E4-453B-9C2E-69E2AA801A66}" dt="2024-01-12T03:04:09.169" v="282"/>
          <ac:picMkLst>
            <pc:docMk/>
            <pc:sldMk cId="314033732" sldId="265"/>
            <ac:picMk id="2" creationId="{0A95D05A-8550-5C1C-0412-351FB53FCBE1}"/>
          </ac:picMkLst>
        </pc:picChg>
      </pc:sldChg>
      <pc:sldChg chg="modSp">
        <pc:chgData name="윤 여원" userId="7554e0517cb79bc1" providerId="Windows Live" clId="Web-{89663FAC-F4E4-453B-9C2E-69E2AA801A66}" dt="2024-01-12T02:50:47.961" v="278" actId="1076"/>
        <pc:sldMkLst>
          <pc:docMk/>
          <pc:sldMk cId="8587271" sldId="322"/>
        </pc:sldMkLst>
        <pc:spChg chg="mod">
          <ac:chgData name="윤 여원" userId="7554e0517cb79bc1" providerId="Windows Live" clId="Web-{89663FAC-F4E4-453B-9C2E-69E2AA801A66}" dt="2024-01-12T02:50:47.961" v="278" actId="1076"/>
          <ac:spMkLst>
            <pc:docMk/>
            <pc:sldMk cId="8587271" sldId="322"/>
            <ac:spMk id="5" creationId="{270BE4E3-257E-5611-4D20-491D4E965F74}"/>
          </ac:spMkLst>
        </pc:spChg>
      </pc:sldChg>
      <pc:sldChg chg="addSp delSp modSp add replId">
        <pc:chgData name="윤 여원" userId="7554e0517cb79bc1" providerId="Windows Live" clId="Web-{89663FAC-F4E4-453B-9C2E-69E2AA801A66}" dt="2024-01-12T03:07:34.643" v="305" actId="1076"/>
        <pc:sldMkLst>
          <pc:docMk/>
          <pc:sldMk cId="408655450" sldId="323"/>
        </pc:sldMkLst>
        <pc:picChg chg="add del mod">
          <ac:chgData name="윤 여원" userId="7554e0517cb79bc1" providerId="Windows Live" clId="Web-{89663FAC-F4E4-453B-9C2E-69E2AA801A66}" dt="2024-01-12T03:07:34.643" v="305" actId="1076"/>
          <ac:picMkLst>
            <pc:docMk/>
            <pc:sldMk cId="408655450" sldId="323"/>
            <ac:picMk id="2" creationId="{B5061083-3CAD-949B-891A-DDECCF45FE13}"/>
          </ac:picMkLst>
        </pc:picChg>
        <pc:picChg chg="add del mod">
          <ac:chgData name="윤 여원" userId="7554e0517cb79bc1" providerId="Windows Live" clId="Web-{89663FAC-F4E4-453B-9C2E-69E2AA801A66}" dt="2024-01-12T03:07:34.580" v="304"/>
          <ac:picMkLst>
            <pc:docMk/>
            <pc:sldMk cId="408655450" sldId="323"/>
            <ac:picMk id="5" creationId="{F560755C-BD12-B642-008C-F5E1BA8131FF}"/>
          </ac:picMkLst>
        </pc:picChg>
        <pc:picChg chg="add del mod">
          <ac:chgData name="윤 여원" userId="7554e0517cb79bc1" providerId="Windows Live" clId="Web-{89663FAC-F4E4-453B-9C2E-69E2AA801A66}" dt="2024-01-12T03:07:34.565" v="303"/>
          <ac:picMkLst>
            <pc:docMk/>
            <pc:sldMk cId="408655450" sldId="323"/>
            <ac:picMk id="7" creationId="{865C2333-F545-E612-EB09-262E8A7F0D96}"/>
          </ac:picMkLst>
        </pc:picChg>
        <pc:picChg chg="del">
          <ac:chgData name="윤 여원" userId="7554e0517cb79bc1" providerId="Windows Live" clId="Web-{89663FAC-F4E4-453B-9C2E-69E2AA801A66}" dt="2024-01-12T03:04:11.185" v="283"/>
          <ac:picMkLst>
            <pc:docMk/>
            <pc:sldMk cId="408655450" sldId="323"/>
            <ac:picMk id="11" creationId="{55B8685A-8170-D35F-8F43-C9F96CAEB4B5}"/>
          </ac:picMkLst>
        </pc:picChg>
      </pc:sldChg>
      <pc:sldChg chg="delSp modSp add replId">
        <pc:chgData name="윤 여원" userId="7554e0517cb79bc1" providerId="Windows Live" clId="Web-{89663FAC-F4E4-453B-9C2E-69E2AA801A66}" dt="2024-01-12T03:07:56.300" v="315" actId="14100"/>
        <pc:sldMkLst>
          <pc:docMk/>
          <pc:sldMk cId="582303669" sldId="324"/>
        </pc:sldMkLst>
        <pc:picChg chg="del mod">
          <ac:chgData name="윤 여원" userId="7554e0517cb79bc1" providerId="Windows Live" clId="Web-{89663FAC-F4E4-453B-9C2E-69E2AA801A66}" dt="2024-01-12T03:07:37.940" v="308"/>
          <ac:picMkLst>
            <pc:docMk/>
            <pc:sldMk cId="582303669" sldId="324"/>
            <ac:picMk id="2" creationId="{716606D7-9F14-4137-3D2D-3AEEB0DE3A68}"/>
          </ac:picMkLst>
        </pc:picChg>
        <pc:picChg chg="mod">
          <ac:chgData name="윤 여원" userId="7554e0517cb79bc1" providerId="Windows Live" clId="Web-{89663FAC-F4E4-453B-9C2E-69E2AA801A66}" dt="2024-01-12T03:07:43.268" v="312" actId="1076"/>
          <ac:picMkLst>
            <pc:docMk/>
            <pc:sldMk cId="582303669" sldId="324"/>
            <ac:picMk id="5" creationId="{739C517F-9A00-F85C-39C9-DF82C005F4A3}"/>
          </ac:picMkLst>
        </pc:picChg>
        <pc:picChg chg="mod">
          <ac:chgData name="윤 여원" userId="7554e0517cb79bc1" providerId="Windows Live" clId="Web-{89663FAC-F4E4-453B-9C2E-69E2AA801A66}" dt="2024-01-12T03:07:56.300" v="315" actId="14100"/>
          <ac:picMkLst>
            <pc:docMk/>
            <pc:sldMk cId="582303669" sldId="324"/>
            <ac:picMk id="7" creationId="{B8FBB555-5D47-FB5D-9562-C2BE81C59487}"/>
          </ac:picMkLst>
        </pc:picChg>
      </pc:sldChg>
    </pc:docChg>
  </pc:docChgLst>
  <pc:docChgLst>
    <pc:chgData name="게스트 사용자" providerId="Windows Live" clId="Web-{B143D2B3-4247-4E58-8AE7-D960E9E0056B}"/>
    <pc:docChg chg="modSld">
      <pc:chgData name="게스트 사용자" userId="" providerId="Windows Live" clId="Web-{B143D2B3-4247-4E58-8AE7-D960E9E0056B}" dt="2024-01-12T02:16:52.490" v="1" actId="20577"/>
      <pc:docMkLst>
        <pc:docMk/>
      </pc:docMkLst>
      <pc:sldChg chg="modSp">
        <pc:chgData name="게스트 사용자" userId="" providerId="Windows Live" clId="Web-{B143D2B3-4247-4E58-8AE7-D960E9E0056B}" dt="2024-01-12T02:16:52.490" v="1" actId="20577"/>
        <pc:sldMkLst>
          <pc:docMk/>
          <pc:sldMk cId="3937159530" sldId="273"/>
        </pc:sldMkLst>
        <pc:spChg chg="mod">
          <ac:chgData name="게스트 사용자" userId="" providerId="Windows Live" clId="Web-{B143D2B3-4247-4E58-8AE7-D960E9E0056B}" dt="2024-01-12T02:16:52.490" v="1" actId="20577"/>
          <ac:spMkLst>
            <pc:docMk/>
            <pc:sldMk cId="3937159530" sldId="273"/>
            <ac:spMk id="2" creationId="{69DF6062-EF46-D9F0-BF6B-ACDCBFFA7D0B}"/>
          </ac:spMkLst>
        </pc:spChg>
      </pc:sldChg>
    </pc:docChg>
  </pc:docChgLst>
  <pc:docChgLst>
    <pc:chgData name="게스트 사용자" providerId="Windows Live" clId="Web-{DE1CBF52-49EF-4FCB-A8C6-3D5D3C9A524C}"/>
    <pc:docChg chg="modSld">
      <pc:chgData name="게스트 사용자" userId="" providerId="Windows Live" clId="Web-{DE1CBF52-49EF-4FCB-A8C6-3D5D3C9A524C}" dt="2024-01-12T03:11:38.806" v="8" actId="14100"/>
      <pc:docMkLst>
        <pc:docMk/>
      </pc:docMkLst>
      <pc:sldChg chg="modSp">
        <pc:chgData name="게스트 사용자" userId="" providerId="Windows Live" clId="Web-{DE1CBF52-49EF-4FCB-A8C6-3D5D3C9A524C}" dt="2024-01-12T03:10:40.492" v="1" actId="14100"/>
        <pc:sldMkLst>
          <pc:docMk/>
          <pc:sldMk cId="408655450" sldId="323"/>
        </pc:sldMkLst>
        <pc:picChg chg="mod">
          <ac:chgData name="게스트 사용자" userId="" providerId="Windows Live" clId="Web-{DE1CBF52-49EF-4FCB-A8C6-3D5D3C9A524C}" dt="2024-01-12T03:10:40.492" v="1" actId="14100"/>
          <ac:picMkLst>
            <pc:docMk/>
            <pc:sldMk cId="408655450" sldId="323"/>
            <ac:picMk id="2" creationId="{B5061083-3CAD-949B-891A-DDECCF45FE13}"/>
          </ac:picMkLst>
        </pc:picChg>
      </pc:sldChg>
      <pc:sldChg chg="modSp">
        <pc:chgData name="게스트 사용자" userId="" providerId="Windows Live" clId="Web-{DE1CBF52-49EF-4FCB-A8C6-3D5D3C9A524C}" dt="2024-01-12T03:11:38.806" v="8" actId="14100"/>
        <pc:sldMkLst>
          <pc:docMk/>
          <pc:sldMk cId="582303669" sldId="324"/>
        </pc:sldMkLst>
        <pc:picChg chg="mod">
          <ac:chgData name="게스트 사용자" userId="" providerId="Windows Live" clId="Web-{DE1CBF52-49EF-4FCB-A8C6-3D5D3C9A524C}" dt="2024-01-12T03:11:10.977" v="7" actId="14100"/>
          <ac:picMkLst>
            <pc:docMk/>
            <pc:sldMk cId="582303669" sldId="324"/>
            <ac:picMk id="5" creationId="{739C517F-9A00-F85C-39C9-DF82C005F4A3}"/>
          </ac:picMkLst>
        </pc:picChg>
        <pc:picChg chg="mod">
          <ac:chgData name="게스트 사용자" userId="" providerId="Windows Live" clId="Web-{DE1CBF52-49EF-4FCB-A8C6-3D5D3C9A524C}" dt="2024-01-12T03:11:38.806" v="8" actId="14100"/>
          <ac:picMkLst>
            <pc:docMk/>
            <pc:sldMk cId="582303669" sldId="324"/>
            <ac:picMk id="7" creationId="{B8FBB555-5D47-FB5D-9562-C2BE81C59487}"/>
          </ac:picMkLst>
        </pc:picChg>
      </pc:sldChg>
    </pc:docChg>
  </pc:docChgLst>
  <pc:docChgLst>
    <pc:chgData name="게스트 사용자" providerId="Windows Live" clId="Web-{FB8CE599-4E83-4BD9-B254-38BD5D6CA8A9}"/>
    <pc:docChg chg="addSld modSld sldOrd">
      <pc:chgData name="게스트 사용자" userId="" providerId="Windows Live" clId="Web-{FB8CE599-4E83-4BD9-B254-38BD5D6CA8A9}" dt="2024-01-12T03:06:28.926" v="479" actId="14100"/>
      <pc:docMkLst>
        <pc:docMk/>
      </pc:docMkLst>
      <pc:sldChg chg="delSp modSp">
        <pc:chgData name="게스트 사용자" userId="" providerId="Windows Live" clId="Web-{FB8CE599-4E83-4BD9-B254-38BD5D6CA8A9}" dt="2024-01-12T02:21:50.254" v="25" actId="20577"/>
        <pc:sldMkLst>
          <pc:docMk/>
          <pc:sldMk cId="1924393790" sldId="257"/>
        </pc:sldMkLst>
        <pc:spChg chg="del mod">
          <ac:chgData name="게스트 사용자" userId="" providerId="Windows Live" clId="Web-{FB8CE599-4E83-4BD9-B254-38BD5D6CA8A9}" dt="2024-01-12T02:21:33.660" v="16"/>
          <ac:spMkLst>
            <pc:docMk/>
            <pc:sldMk cId="1924393790" sldId="257"/>
            <ac:spMk id="13" creationId="{30F057FB-C7FA-DDFE-730E-CDFE8B2E568B}"/>
          </ac:spMkLst>
        </pc:spChg>
        <pc:spChg chg="del">
          <ac:chgData name="게스트 사용자" userId="" providerId="Windows Live" clId="Web-{FB8CE599-4E83-4BD9-B254-38BD5D6CA8A9}" dt="2024-01-12T02:21:41.113" v="18"/>
          <ac:spMkLst>
            <pc:docMk/>
            <pc:sldMk cId="1924393790" sldId="257"/>
            <ac:spMk id="15" creationId="{CB701B46-A1D0-9199-191B-5F8716F314AF}"/>
          </ac:spMkLst>
        </pc:spChg>
        <pc:spChg chg="mod">
          <ac:chgData name="게스트 사용자" userId="" providerId="Windows Live" clId="Web-{FB8CE599-4E83-4BD9-B254-38BD5D6CA8A9}" dt="2024-01-12T02:21:24.769" v="11" actId="14100"/>
          <ac:spMkLst>
            <pc:docMk/>
            <pc:sldMk cId="1924393790" sldId="257"/>
            <ac:spMk id="16" creationId="{F8BCD60F-F5C5-EDAD-865A-0A7B6106673C}"/>
          </ac:spMkLst>
        </pc:spChg>
        <pc:spChg chg="mod">
          <ac:chgData name="게스트 사용자" userId="" providerId="Windows Live" clId="Web-{FB8CE599-4E83-4BD9-B254-38BD5D6CA8A9}" dt="2024-01-12T02:21:50.254" v="25" actId="20577"/>
          <ac:spMkLst>
            <pc:docMk/>
            <pc:sldMk cId="1924393790" sldId="257"/>
            <ac:spMk id="18" creationId="{1E3C7D10-C96C-4FFC-20F5-113996B81FCB}"/>
          </ac:spMkLst>
        </pc:spChg>
        <pc:spChg chg="mod">
          <ac:chgData name="게스트 사용자" userId="" providerId="Windows Live" clId="Web-{FB8CE599-4E83-4BD9-B254-38BD5D6CA8A9}" dt="2024-01-12T02:21:22.269" v="10" actId="14100"/>
          <ac:spMkLst>
            <pc:docMk/>
            <pc:sldMk cId="1924393790" sldId="257"/>
            <ac:spMk id="19" creationId="{E1BB6353-E5A4-8EEC-1564-96A0D3A88590}"/>
          </ac:spMkLst>
        </pc:spChg>
        <pc:spChg chg="mod">
          <ac:chgData name="게스트 사용자" userId="" providerId="Windows Live" clId="Web-{FB8CE599-4E83-4BD9-B254-38BD5D6CA8A9}" dt="2024-01-12T02:21:26.660" v="12" actId="14100"/>
          <ac:spMkLst>
            <pc:docMk/>
            <pc:sldMk cId="1924393790" sldId="257"/>
            <ac:spMk id="29" creationId="{9DF03DE7-CE01-EBF1-50B7-8E66330708AF}"/>
          </ac:spMkLst>
        </pc:spChg>
        <pc:spChg chg="mod">
          <ac:chgData name="게스트 사용자" userId="" providerId="Windows Live" clId="Web-{FB8CE599-4E83-4BD9-B254-38BD5D6CA8A9}" dt="2024-01-12T02:21:37.816" v="17" actId="14100"/>
          <ac:spMkLst>
            <pc:docMk/>
            <pc:sldMk cId="1924393790" sldId="257"/>
            <ac:spMk id="31" creationId="{AC7BA58D-D67D-B846-A2B2-D59AA9FC066D}"/>
          </ac:spMkLst>
        </pc:spChg>
        <pc:spChg chg="del mod">
          <ac:chgData name="게스트 사용자" userId="" providerId="Windows Live" clId="Web-{FB8CE599-4E83-4BD9-B254-38BD5D6CA8A9}" dt="2024-01-12T02:21:16.941" v="7"/>
          <ac:spMkLst>
            <pc:docMk/>
            <pc:sldMk cId="1924393790" sldId="257"/>
            <ac:spMk id="33" creationId="{3E395861-C36E-3C43-5469-4E08864E0688}"/>
          </ac:spMkLst>
        </pc:spChg>
        <pc:spChg chg="del mod">
          <ac:chgData name="게스트 사용자" userId="" providerId="Windows Live" clId="Web-{FB8CE599-4E83-4BD9-B254-38BD5D6CA8A9}" dt="2024-01-12T02:21:20.332" v="9"/>
          <ac:spMkLst>
            <pc:docMk/>
            <pc:sldMk cId="1924393790" sldId="257"/>
            <ac:spMk id="34" creationId="{59A3A5A7-0332-F4BA-14A5-9E973D45F1B0}"/>
          </ac:spMkLst>
        </pc:spChg>
      </pc:sldChg>
      <pc:sldChg chg="addSp delSp modSp">
        <pc:chgData name="게스트 사용자" userId="" providerId="Windows Live" clId="Web-{FB8CE599-4E83-4BD9-B254-38BD5D6CA8A9}" dt="2024-01-12T02:41:56.532" v="304" actId="20577"/>
        <pc:sldMkLst>
          <pc:docMk/>
          <pc:sldMk cId="3259472904" sldId="267"/>
        </pc:sldMkLst>
        <pc:spChg chg="add del mod">
          <ac:chgData name="게스트 사용자" userId="" providerId="Windows Live" clId="Web-{FB8CE599-4E83-4BD9-B254-38BD5D6CA8A9}" dt="2024-01-12T02:41:43.110" v="302"/>
          <ac:spMkLst>
            <pc:docMk/>
            <pc:sldMk cId="3259472904" sldId="267"/>
            <ac:spMk id="5" creationId="{6937C4F2-DA5F-178C-628B-1668DCD43B00}"/>
          </ac:spMkLst>
        </pc:spChg>
        <pc:spChg chg="add mod">
          <ac:chgData name="게스트 사용자" userId="" providerId="Windows Live" clId="Web-{FB8CE599-4E83-4BD9-B254-38BD5D6CA8A9}" dt="2024-01-12T02:41:56.532" v="304" actId="20577"/>
          <ac:spMkLst>
            <pc:docMk/>
            <pc:sldMk cId="3259472904" sldId="267"/>
            <ac:spMk id="7" creationId="{D47CF540-51ED-19FA-C346-364FCEC36A3D}"/>
          </ac:spMkLst>
        </pc:spChg>
      </pc:sldChg>
      <pc:sldChg chg="addSp delSp modSp ord">
        <pc:chgData name="게스트 사용자" userId="" providerId="Windows Live" clId="Web-{FB8CE599-4E83-4BD9-B254-38BD5D6CA8A9}" dt="2024-01-12T02:42:07.001" v="306" actId="14100"/>
        <pc:sldMkLst>
          <pc:docMk/>
          <pc:sldMk cId="3334189737" sldId="268"/>
        </pc:sldMkLst>
        <pc:spChg chg="add del mod">
          <ac:chgData name="게스트 사용자" userId="" providerId="Windows Live" clId="Web-{FB8CE599-4E83-4BD9-B254-38BD5D6CA8A9}" dt="2024-01-12T02:38:36.715" v="255"/>
          <ac:spMkLst>
            <pc:docMk/>
            <pc:sldMk cId="3334189737" sldId="268"/>
            <ac:spMk id="5" creationId="{380A93F8-DEA8-A6F0-181B-BE52027FE155}"/>
          </ac:spMkLst>
        </pc:spChg>
        <pc:spChg chg="add mod">
          <ac:chgData name="게스트 사용자" userId="" providerId="Windows Live" clId="Web-{FB8CE599-4E83-4BD9-B254-38BD5D6CA8A9}" dt="2024-01-12T02:42:07.001" v="306" actId="14100"/>
          <ac:spMkLst>
            <pc:docMk/>
            <pc:sldMk cId="3334189737" sldId="268"/>
            <ac:spMk id="7" creationId="{F86F0CC5-3B43-3769-64C6-E7161987D889}"/>
          </ac:spMkLst>
        </pc:spChg>
      </pc:sldChg>
      <pc:sldChg chg="modSp">
        <pc:chgData name="게스트 사용자" userId="" providerId="Windows Live" clId="Web-{FB8CE599-4E83-4BD9-B254-38BD5D6CA8A9}" dt="2024-01-12T02:22:24.911" v="37" actId="20577"/>
        <pc:sldMkLst>
          <pc:docMk/>
          <pc:sldMk cId="3937159530" sldId="273"/>
        </pc:sldMkLst>
        <pc:spChg chg="mod">
          <ac:chgData name="게스트 사용자" userId="" providerId="Windows Live" clId="Web-{FB8CE599-4E83-4BD9-B254-38BD5D6CA8A9}" dt="2024-01-12T02:22:24.911" v="37" actId="20577"/>
          <ac:spMkLst>
            <pc:docMk/>
            <pc:sldMk cId="3937159530" sldId="273"/>
            <ac:spMk id="2" creationId="{69DF6062-EF46-D9F0-BF6B-ACDCBFFA7D0B}"/>
          </ac:spMkLst>
        </pc:spChg>
      </pc:sldChg>
      <pc:sldChg chg="modSp ord">
        <pc:chgData name="게스트 사용자" userId="" providerId="Windows Live" clId="Web-{FB8CE599-4E83-4BD9-B254-38BD5D6CA8A9}" dt="2024-01-12T02:57:57.820" v="477" actId="20577"/>
        <pc:sldMkLst>
          <pc:docMk/>
          <pc:sldMk cId="0" sldId="303"/>
        </pc:sldMkLst>
        <pc:spChg chg="mod">
          <ac:chgData name="게스트 사용자" userId="" providerId="Windows Live" clId="Web-{FB8CE599-4E83-4BD9-B254-38BD5D6CA8A9}" dt="2024-01-12T02:43:42.160" v="307" actId="1076"/>
          <ac:spMkLst>
            <pc:docMk/>
            <pc:sldMk cId="0" sldId="303"/>
            <ac:spMk id="5" creationId="{00000000-0000-0000-0000-000000000000}"/>
          </ac:spMkLst>
        </pc:spChg>
        <pc:spChg chg="mod">
          <ac:chgData name="게스트 사용자" userId="" providerId="Windows Live" clId="Web-{FB8CE599-4E83-4BD9-B254-38BD5D6CA8A9}" dt="2024-01-12T02:43:42.191" v="309" actId="1076"/>
          <ac:spMkLst>
            <pc:docMk/>
            <pc:sldMk cId="0" sldId="303"/>
            <ac:spMk id="6" creationId="{A2FE7828-B849-474E-ADDE-A3E8B01D75C6}"/>
          </ac:spMkLst>
        </pc:spChg>
        <pc:spChg chg="mod">
          <ac:chgData name="게스트 사용자" userId="" providerId="Windows Live" clId="Web-{FB8CE599-4E83-4BD9-B254-38BD5D6CA8A9}" dt="2024-01-12T02:57:57.820" v="477" actId="20577"/>
          <ac:spMkLst>
            <pc:docMk/>
            <pc:sldMk cId="0" sldId="303"/>
            <ac:spMk id="9" creationId="{00000000-0000-0000-0000-000000000000}"/>
          </ac:spMkLst>
        </pc:spChg>
      </pc:sldChg>
      <pc:sldChg chg="addSp delSp modSp">
        <pc:chgData name="게스트 사용자" userId="" providerId="Windows Live" clId="Web-{FB8CE599-4E83-4BD9-B254-38BD5D6CA8A9}" dt="2024-01-12T02:45:59.991" v="330" actId="20577"/>
        <pc:sldMkLst>
          <pc:docMk/>
          <pc:sldMk cId="0" sldId="304"/>
        </pc:sldMkLst>
        <pc:spChg chg="mod">
          <ac:chgData name="게스트 사용자" userId="" providerId="Windows Live" clId="Web-{FB8CE599-4E83-4BD9-B254-38BD5D6CA8A9}" dt="2024-01-12T02:28:20.654" v="84" actId="20577"/>
          <ac:spMkLst>
            <pc:docMk/>
            <pc:sldMk cId="0" sldId="304"/>
            <ac:spMk id="5" creationId="{BE22CA5D-AAA6-63D7-ACDA-F36B990CAC4A}"/>
          </ac:spMkLst>
        </pc:spChg>
        <pc:spChg chg="mod">
          <ac:chgData name="게스트 사용자" userId="" providerId="Windows Live" clId="Web-{FB8CE599-4E83-4BD9-B254-38BD5D6CA8A9}" dt="2024-01-12T02:45:59.991" v="330" actId="20577"/>
          <ac:spMkLst>
            <pc:docMk/>
            <pc:sldMk cId="0" sldId="304"/>
            <ac:spMk id="6" creationId="{00000000-0000-0000-0000-000000000000}"/>
          </ac:spMkLst>
        </pc:spChg>
        <pc:spChg chg="add del">
          <ac:chgData name="게스트 사용자" userId="" providerId="Windows Live" clId="Web-{FB8CE599-4E83-4BD9-B254-38BD5D6CA8A9}" dt="2024-01-12T02:44:05.394" v="313"/>
          <ac:spMkLst>
            <pc:docMk/>
            <pc:sldMk cId="0" sldId="304"/>
            <ac:spMk id="8" creationId="{5004234A-CC8E-466A-793D-23C37F61768F}"/>
          </ac:spMkLst>
        </pc:spChg>
      </pc:sldChg>
      <pc:sldChg chg="addSp delSp modSp">
        <pc:chgData name="게스트 사용자" userId="" providerId="Windows Live" clId="Web-{FB8CE599-4E83-4BD9-B254-38BD5D6CA8A9}" dt="2024-01-12T02:56:45.646" v="475" actId="1076"/>
        <pc:sldMkLst>
          <pc:docMk/>
          <pc:sldMk cId="3599513582" sldId="305"/>
        </pc:sldMkLst>
        <pc:spChg chg="mod">
          <ac:chgData name="게스트 사용자" userId="" providerId="Windows Live" clId="Web-{FB8CE599-4E83-4BD9-B254-38BD5D6CA8A9}" dt="2024-01-12T02:22:18.755" v="35" actId="20577"/>
          <ac:spMkLst>
            <pc:docMk/>
            <pc:sldMk cId="3599513582" sldId="305"/>
            <ac:spMk id="2" creationId="{00000000-0000-0000-0000-000000000000}"/>
          </ac:spMkLst>
        </pc:spChg>
        <pc:spChg chg="add del">
          <ac:chgData name="게스트 사용자" userId="" providerId="Windows Live" clId="Web-{FB8CE599-4E83-4BD9-B254-38BD5D6CA8A9}" dt="2024-01-12T02:30:46.845" v="96"/>
          <ac:spMkLst>
            <pc:docMk/>
            <pc:sldMk cId="3599513582" sldId="305"/>
            <ac:spMk id="6" creationId="{D8700091-08E8-DCD3-5653-A63C4FC54A4D}"/>
          </ac:spMkLst>
        </pc:spChg>
        <pc:spChg chg="add mod">
          <ac:chgData name="게스트 사용자" userId="" providerId="Windows Live" clId="Web-{FB8CE599-4E83-4BD9-B254-38BD5D6CA8A9}" dt="2024-01-12T02:48:19.072" v="348" actId="20577"/>
          <ac:spMkLst>
            <pc:docMk/>
            <pc:sldMk cId="3599513582" sldId="305"/>
            <ac:spMk id="10" creationId="{F411E07E-476F-0C75-8195-D42DD4122460}"/>
          </ac:spMkLst>
        </pc:spChg>
        <pc:picChg chg="mod">
          <ac:chgData name="게스트 사용자" userId="" providerId="Windows Live" clId="Web-{FB8CE599-4E83-4BD9-B254-38BD5D6CA8A9}" dt="2024-01-12T02:56:45.646" v="475" actId="1076"/>
          <ac:picMkLst>
            <pc:docMk/>
            <pc:sldMk cId="3599513582" sldId="305"/>
            <ac:picMk id="7" creationId="{F24A36CD-7923-CEE6-484B-4E0E58139A95}"/>
          </ac:picMkLst>
        </pc:picChg>
      </pc:sldChg>
      <pc:sldChg chg="addSp modSp">
        <pc:chgData name="게스트 사용자" userId="" providerId="Windows Live" clId="Web-{FB8CE599-4E83-4BD9-B254-38BD5D6CA8A9}" dt="2024-01-12T02:55:35.489" v="464" actId="14100"/>
        <pc:sldMkLst>
          <pc:docMk/>
          <pc:sldMk cId="0" sldId="317"/>
        </pc:sldMkLst>
        <pc:spChg chg="mod">
          <ac:chgData name="게스트 사용자" userId="" providerId="Windows Live" clId="Web-{FB8CE599-4E83-4BD9-B254-38BD5D6CA8A9}" dt="2024-01-12T02:54:22.393" v="454" actId="20577"/>
          <ac:spMkLst>
            <pc:docMk/>
            <pc:sldMk cId="0" sldId="317"/>
            <ac:spMk id="6" creationId="{00000000-0000-0000-0000-000000000000}"/>
          </ac:spMkLst>
        </pc:spChg>
        <pc:spChg chg="add mod">
          <ac:chgData name="게스트 사용자" userId="" providerId="Windows Live" clId="Web-{FB8CE599-4E83-4BD9-B254-38BD5D6CA8A9}" dt="2024-01-12T02:55:35.489" v="464" actId="14100"/>
          <ac:spMkLst>
            <pc:docMk/>
            <pc:sldMk cId="0" sldId="317"/>
            <ac:spMk id="7" creationId="{A5838136-0B66-CE50-B80A-74DA293CA7DE}"/>
          </ac:spMkLst>
        </pc:spChg>
        <pc:spChg chg="add mod">
          <ac:chgData name="게스트 사용자" userId="" providerId="Windows Live" clId="Web-{FB8CE599-4E83-4BD9-B254-38BD5D6CA8A9}" dt="2024-01-12T02:54:41.503" v="460" actId="14100"/>
          <ac:spMkLst>
            <pc:docMk/>
            <pc:sldMk cId="0" sldId="317"/>
            <ac:spMk id="8" creationId="{1B5A721A-367A-7170-10A6-FB5CB492B012}"/>
          </ac:spMkLst>
        </pc:spChg>
      </pc:sldChg>
      <pc:sldChg chg="modSp">
        <pc:chgData name="게스트 사용자" userId="" providerId="Windows Live" clId="Web-{FB8CE599-4E83-4BD9-B254-38BD5D6CA8A9}" dt="2024-01-12T02:55:52.067" v="473" actId="1076"/>
        <pc:sldMkLst>
          <pc:docMk/>
          <pc:sldMk cId="0" sldId="318"/>
        </pc:sldMkLst>
        <pc:spChg chg="mod">
          <ac:chgData name="게스트 사용자" userId="" providerId="Windows Live" clId="Web-{FB8CE599-4E83-4BD9-B254-38BD5D6CA8A9}" dt="2024-01-12T02:55:46.051" v="471" actId="20577"/>
          <ac:spMkLst>
            <pc:docMk/>
            <pc:sldMk cId="0" sldId="318"/>
            <ac:spMk id="6" creationId="{00000000-0000-0000-0000-000000000000}"/>
          </ac:spMkLst>
        </pc:spChg>
        <pc:spChg chg="mod">
          <ac:chgData name="게스트 사용자" userId="" providerId="Windows Live" clId="Web-{FB8CE599-4E83-4BD9-B254-38BD5D6CA8A9}" dt="2024-01-12T02:55:52.067" v="473" actId="1076"/>
          <ac:spMkLst>
            <pc:docMk/>
            <pc:sldMk cId="0" sldId="318"/>
            <ac:spMk id="8" creationId="{8A18F6EC-56CF-253E-D1B1-D169BB1D1D80}"/>
          </ac:spMkLst>
        </pc:spChg>
      </pc:sldChg>
      <pc:sldChg chg="modSp">
        <pc:chgData name="게스트 사용자" userId="" providerId="Windows Live" clId="Web-{FB8CE599-4E83-4BD9-B254-38BD5D6CA8A9}" dt="2024-01-12T02:46:21.710" v="332" actId="1076"/>
        <pc:sldMkLst>
          <pc:docMk/>
          <pc:sldMk cId="0" sldId="319"/>
        </pc:sldMkLst>
        <pc:spChg chg="mod">
          <ac:chgData name="게스트 사용자" userId="" providerId="Windows Live" clId="Web-{FB8CE599-4E83-4BD9-B254-38BD5D6CA8A9}" dt="2024-01-12T02:46:21.710" v="332" actId="1076"/>
          <ac:spMkLst>
            <pc:docMk/>
            <pc:sldMk cId="0" sldId="319"/>
            <ac:spMk id="5" creationId="{00000000-0000-0000-0000-000000000000}"/>
          </ac:spMkLst>
        </pc:spChg>
      </pc:sldChg>
      <pc:sldChg chg="modSp">
        <pc:chgData name="게스트 사용자" userId="" providerId="Windows Live" clId="Web-{FB8CE599-4E83-4BD9-B254-38BD5D6CA8A9}" dt="2024-01-12T02:46:30.413" v="333" actId="1076"/>
        <pc:sldMkLst>
          <pc:docMk/>
          <pc:sldMk cId="2509300968" sldId="320"/>
        </pc:sldMkLst>
        <pc:spChg chg="mod">
          <ac:chgData name="게스트 사용자" userId="" providerId="Windows Live" clId="Web-{FB8CE599-4E83-4BD9-B254-38BD5D6CA8A9}" dt="2024-01-12T02:28:30.513" v="87" actId="20577"/>
          <ac:spMkLst>
            <pc:docMk/>
            <pc:sldMk cId="2509300968" sldId="320"/>
            <ac:spMk id="2" creationId="{00000000-0000-0000-0000-000000000000}"/>
          </ac:spMkLst>
        </pc:spChg>
        <pc:spChg chg="mod">
          <ac:chgData name="게스트 사용자" userId="" providerId="Windows Live" clId="Web-{FB8CE599-4E83-4BD9-B254-38BD5D6CA8A9}" dt="2024-01-12T02:46:30.413" v="333" actId="1076"/>
          <ac:spMkLst>
            <pc:docMk/>
            <pc:sldMk cId="2509300968" sldId="320"/>
            <ac:spMk id="9" creationId="{893F2C9E-1628-BB2D-9889-417994B01447}"/>
          </ac:spMkLst>
        </pc:spChg>
      </pc:sldChg>
      <pc:sldChg chg="addSp delSp modSp add replId">
        <pc:chgData name="게스트 사용자" userId="" providerId="Windows Live" clId="Web-{FB8CE599-4E83-4BD9-B254-38BD5D6CA8A9}" dt="2024-01-12T02:27:22.153" v="66" actId="20577"/>
        <pc:sldMkLst>
          <pc:docMk/>
          <pc:sldMk cId="2002508068" sldId="321"/>
        </pc:sldMkLst>
        <pc:spChg chg="mod">
          <ac:chgData name="게스트 사용자" userId="" providerId="Windows Live" clId="Web-{FB8CE599-4E83-4BD9-B254-38BD5D6CA8A9}" dt="2024-01-12T02:27:22.153" v="66" actId="20577"/>
          <ac:spMkLst>
            <pc:docMk/>
            <pc:sldMk cId="2002508068" sldId="321"/>
            <ac:spMk id="5" creationId="{85519C0D-3C66-DF32-BB30-6266DB2B3002}"/>
          </ac:spMkLst>
        </pc:spChg>
        <pc:spChg chg="add del">
          <ac:chgData name="게스트 사용자" userId="" providerId="Windows Live" clId="Web-{FB8CE599-4E83-4BD9-B254-38BD5D6CA8A9}" dt="2024-01-12T02:24:43.868" v="47"/>
          <ac:spMkLst>
            <pc:docMk/>
            <pc:sldMk cId="2002508068" sldId="321"/>
            <ac:spMk id="6" creationId="{F9126637-E585-63CF-FE4E-EFF274F12CF8}"/>
          </ac:spMkLst>
        </pc:spChg>
        <pc:picChg chg="mod">
          <ac:chgData name="게스트 사용자" userId="" providerId="Windows Live" clId="Web-{FB8CE599-4E83-4BD9-B254-38BD5D6CA8A9}" dt="2024-01-12T02:25:57.260" v="51" actId="1076"/>
          <ac:picMkLst>
            <pc:docMk/>
            <pc:sldMk cId="2002508068" sldId="321"/>
            <ac:picMk id="7" creationId="{C801E515-96C8-9117-55B8-F880CCCF3788}"/>
          </ac:picMkLst>
        </pc:picChg>
        <pc:picChg chg="add del">
          <ac:chgData name="게스트 사용자" userId="" providerId="Windows Live" clId="Web-{FB8CE599-4E83-4BD9-B254-38BD5D6CA8A9}" dt="2024-01-12T02:25:39.853" v="48"/>
          <ac:picMkLst>
            <pc:docMk/>
            <pc:sldMk cId="2002508068" sldId="321"/>
            <ac:picMk id="14" creationId="{85CCAE0D-64DD-747F-A9E6-E3131C4CFB4A}"/>
          </ac:picMkLst>
        </pc:picChg>
      </pc:sldChg>
      <pc:sldChg chg="addSp delSp modSp">
        <pc:chgData name="게스트 사용자" userId="" providerId="Windows Live" clId="Web-{FB8CE599-4E83-4BD9-B254-38BD5D6CA8A9}" dt="2024-01-12T02:52:55.375" v="419" actId="20577"/>
        <pc:sldMkLst>
          <pc:docMk/>
          <pc:sldMk cId="8587271" sldId="322"/>
        </pc:sldMkLst>
        <pc:spChg chg="mod">
          <ac:chgData name="게스트 사용자" userId="" providerId="Windows Live" clId="Web-{FB8CE599-4E83-4BD9-B254-38BD5D6CA8A9}" dt="2024-01-12T02:52:55.375" v="419" actId="20577"/>
          <ac:spMkLst>
            <pc:docMk/>
            <pc:sldMk cId="8587271" sldId="322"/>
            <ac:spMk id="5" creationId="{270BE4E3-257E-5611-4D20-491D4E965F74}"/>
          </ac:spMkLst>
        </pc:spChg>
        <pc:spChg chg="del">
          <ac:chgData name="게스트 사용자" userId="" providerId="Windows Live" clId="Web-{FB8CE599-4E83-4BD9-B254-38BD5D6CA8A9}" dt="2024-01-12T02:52:00.390" v="398"/>
          <ac:spMkLst>
            <pc:docMk/>
            <pc:sldMk cId="8587271" sldId="322"/>
            <ac:spMk id="8" creationId="{020885F1-04C6-955F-12DD-0635338440D8}"/>
          </ac:spMkLst>
        </pc:spChg>
        <pc:spChg chg="add mod">
          <ac:chgData name="게스트 사용자" userId="" providerId="Windows Live" clId="Web-{FB8CE599-4E83-4BD9-B254-38BD5D6CA8A9}" dt="2024-01-12T02:52:06.952" v="404" actId="20577"/>
          <ac:spMkLst>
            <pc:docMk/>
            <pc:sldMk cId="8587271" sldId="322"/>
            <ac:spMk id="9" creationId="{C5B323FE-39B0-DBF6-6D9D-DA8BA0EB474B}"/>
          </ac:spMkLst>
        </pc:spChg>
      </pc:sldChg>
      <pc:sldChg chg="modSp">
        <pc:chgData name="게스트 사용자" userId="" providerId="Windows Live" clId="Web-{FB8CE599-4E83-4BD9-B254-38BD5D6CA8A9}" dt="2024-01-12T03:06:28.926" v="479" actId="14100"/>
        <pc:sldMkLst>
          <pc:docMk/>
          <pc:sldMk cId="408655450" sldId="323"/>
        </pc:sldMkLst>
        <pc:picChg chg="mod">
          <ac:chgData name="게스트 사용자" userId="" providerId="Windows Live" clId="Web-{FB8CE599-4E83-4BD9-B254-38BD5D6CA8A9}" dt="2024-01-12T03:06:28.926" v="479" actId="14100"/>
          <ac:picMkLst>
            <pc:docMk/>
            <pc:sldMk cId="408655450" sldId="323"/>
            <ac:picMk id="2" creationId="{B5061083-3CAD-949B-891A-DDECCF45FE1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40064A-66FD-F0BF-7964-18B3437E8D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42E4DB-7A91-B5C4-1870-465298D64B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C1F68-E520-4CEC-A8FC-2871C2C5086C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89658B-7391-3DEF-0EC2-B946843339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74C920-94A9-7BB3-FC88-3E1AD13B5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4B452-1522-48C0-86EF-9F6B29CB3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0242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2T02:28:04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15293 9075 16383 0 0,'5'0'0'0'0,"7"0"0"0"0,6 0 0 0 0,5 0 0 0 0,3 0 0 0 0,3 0 0 0 0,2 0 0 0 0,-1 0 0 0 0,1 0 0 0 0,-1 0 0 0 0,-4 5 0 0 0,-3 2 0 0 0,0-1 0 0 0,2-1 0 0 0,0-1 0 0 0,2-2 0 0 0,-3 4 0 0 0,-2 2 0 0 0,1-2 0 0 0,1-1 0 0 0,2-2 0 0 0,2-1 0 0 0,0-1 0 0 0,1-1 0 0 0,1 0 0 0 0,-1 0 0 0 0,1 0 0 0 0,0-1 0 0 0,-1 1 0 0 0,-4 5 0 0 0,-2 2 0 0 0,0-1 0 0 0,1-1 0 0 0,-3-1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2T02:28:03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15346 7990 16383 0 0,'5'0'0'0'0,"6"0"0"0"0,7 0 0 0 0,6 0 0 0 0,2 0 0 0 0,3 0 0 0 0,1 0 0 0 0,1 0 0 0 0,0 0 0 0 0,-1 0 0 0 0,0 0 0 0 0,0 0 0 0 0,0 0 0 0 0,0 5 0 0 0,-1 2 0 0 0,0-1 0 0 0,1 0 0 0 0,-1-3 0 0 0,0-1 0 0 0,1 0 0 0 0,-1-2 0 0 0,1 0 0 0 0,-1 0 0 0 0,0 0 0 0 0,1-1 0 0 0,-1 1 0 0 0,1 0 0 0 0,-1 0 0 0 0,0 0 0 0 0,1 0 0 0 0,-1 0 0 0 0,1 0 0 0 0,-1 0 0 0 0,-5 5 0 0 0,-1 1 0 0 0,0 1 0 0 0,1-2 0 0 0,2-1 0 0 0,1-2 0 0 0,1-1 0 0 0,1-1 0 0 0,1 0 0 0 0,-6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CF327-9A50-4BCC-8815-1BCCDE643627}" type="datetimeFigureOut">
              <a:rPr lang="ko-KR" altLang="en-US" smtClean="0"/>
              <a:t>2024-01-11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4B0ED-4B71-47B4-A890-B5D5348B6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559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D93D58-39D8-F870-7A95-17AD88CBE684}"/>
              </a:ext>
            </a:extLst>
          </p:cNvPr>
          <p:cNvSpPr/>
          <p:nvPr userDrawn="1"/>
        </p:nvSpPr>
        <p:spPr>
          <a:xfrm>
            <a:off x="-24268" y="0"/>
            <a:ext cx="12216267" cy="6858000"/>
          </a:xfrm>
          <a:prstGeom prst="rect">
            <a:avLst/>
          </a:prstGeom>
          <a:solidFill>
            <a:srgbClr val="F29B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30D3D2-B47C-D204-8462-596DD0DDECB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8254" y="6230984"/>
            <a:ext cx="10735492" cy="0"/>
          </a:xfrm>
          <a:prstGeom prst="line">
            <a:avLst/>
          </a:prstGeom>
          <a:ln w="28575">
            <a:solidFill>
              <a:srgbClr val="F2CF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7350EE-A636-732C-0B82-CEE5B392CF9D}"/>
              </a:ext>
            </a:extLst>
          </p:cNvPr>
          <p:cNvSpPr txBox="1"/>
          <p:nvPr userDrawn="1"/>
        </p:nvSpPr>
        <p:spPr>
          <a:xfrm>
            <a:off x="7887037" y="5727729"/>
            <a:ext cx="455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err="1">
                <a:solidFill>
                  <a:schemeClr val="bg1"/>
                </a:solidFill>
              </a:rPr>
              <a:t>이승제</a:t>
            </a:r>
            <a:r>
              <a:rPr lang="en-US" altLang="ko-KR" sz="2800">
                <a:solidFill>
                  <a:schemeClr val="bg1"/>
                </a:solidFill>
              </a:rPr>
              <a:t>  </a:t>
            </a:r>
            <a:r>
              <a:rPr lang="ko-KR" altLang="en-US" sz="2800">
                <a:solidFill>
                  <a:schemeClr val="bg1"/>
                </a:solidFill>
              </a:rPr>
              <a:t>윤여원</a:t>
            </a:r>
            <a:r>
              <a:rPr lang="en-US" altLang="ko-KR" sz="2800">
                <a:solidFill>
                  <a:schemeClr val="bg1"/>
                </a:solidFill>
              </a:rPr>
              <a:t>  </a:t>
            </a:r>
            <a:r>
              <a:rPr lang="ko-KR" altLang="en-US" sz="2800" err="1">
                <a:solidFill>
                  <a:schemeClr val="bg1"/>
                </a:solidFill>
              </a:rPr>
              <a:t>황준연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F12A1D-052A-E1F1-BE18-6F7CDD381A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37" y="4367234"/>
            <a:ext cx="865097" cy="865097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868EA246-EF54-4122-0F6C-797BC3ABC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3549" y="4442505"/>
            <a:ext cx="4160631" cy="714557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0B704-A3E6-CB70-EB28-D8BED4A23CFB}"/>
              </a:ext>
            </a:extLst>
          </p:cNvPr>
          <p:cNvSpPr txBox="1"/>
          <p:nvPr userDrawn="1"/>
        </p:nvSpPr>
        <p:spPr>
          <a:xfrm>
            <a:off x="728254" y="442348"/>
            <a:ext cx="268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DLTHON_CV</a:t>
            </a:r>
            <a:endParaRPr lang="ko-KR" altLang="en-US" b="1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8BDAD8-670F-3D34-A933-91345299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3" y="960114"/>
            <a:ext cx="6895365" cy="264708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2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069" userDrawn="1">
          <p15:clr>
            <a:srgbClr val="FBAE40"/>
          </p15:clr>
        </p15:guide>
        <p15:guide id="3" pos="7355" userDrawn="1">
          <p15:clr>
            <a:srgbClr val="FBAE40"/>
          </p15:clr>
        </p15:guide>
        <p15:guide id="4" pos="325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483C71E-7361-4F37-1B33-63C3ABBD82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95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2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7587-7E4F-1D25-2057-DA9EACB1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15899"/>
            <a:ext cx="6134100" cy="593727"/>
          </a:xfrm>
        </p:spPr>
        <p:txBody>
          <a:bodyPr>
            <a:normAutofit/>
          </a:bodyPr>
          <a:lstStyle>
            <a:lvl1pPr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CD5F23-DEAC-7B35-5A52-E5276ED0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44516"/>
            <a:ext cx="2743200" cy="365125"/>
          </a:xfrm>
        </p:spPr>
        <p:txBody>
          <a:bodyPr/>
          <a:lstStyle>
            <a:lvl1pPr algn="ctr">
              <a:defRPr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C70148C9-4A84-41B3-9E3C-28FAA0E5379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42D3FDB-47EF-B73F-8AE8-6EFAFDA8DFDB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25513"/>
            <a:ext cx="12192000" cy="2104"/>
          </a:xfrm>
          <a:prstGeom prst="line">
            <a:avLst/>
          </a:prstGeom>
          <a:ln w="28575">
            <a:solidFill>
              <a:srgbClr val="40404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88C41CE3-D267-0BCE-0B48-C9A4A9112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18700" y="326161"/>
            <a:ext cx="1993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AIFFEL </a:t>
            </a:r>
            <a:r>
              <a:rPr lang="en-US" altLang="ko-KR" err="1"/>
              <a:t>SmileMaker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8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2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D93D58-39D8-F870-7A95-17AD88CBE684}"/>
              </a:ext>
            </a:extLst>
          </p:cNvPr>
          <p:cNvSpPr/>
          <p:nvPr userDrawn="1"/>
        </p:nvSpPr>
        <p:spPr>
          <a:xfrm>
            <a:off x="-24268" y="0"/>
            <a:ext cx="12216267" cy="6858000"/>
          </a:xfrm>
          <a:prstGeom prst="rect">
            <a:avLst/>
          </a:prstGeom>
          <a:solidFill>
            <a:srgbClr val="F29B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8BDAD8-670F-3D34-A933-91345299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2" y="1653858"/>
            <a:ext cx="6895365" cy="264708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F12A1D-052A-E1F1-BE18-6F7CDD381A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65" y="549275"/>
            <a:ext cx="865097" cy="865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7464BB-9710-415C-CCFB-CC56F7C50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0" y="695437"/>
            <a:ext cx="865097" cy="865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1E99BD-4B40-6A31-CFE6-059B32245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43" y="4771593"/>
            <a:ext cx="865097" cy="865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DF486C-4A81-3890-772E-0247FEA35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15" y="5204140"/>
            <a:ext cx="865097" cy="865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93F12B-2691-B1B5-A483-A5F275CA12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834" y="2544852"/>
            <a:ext cx="865097" cy="8650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CCAE3A-8812-B381-6EA8-420C4FDAB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94" y="2112304"/>
            <a:ext cx="865097" cy="865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ADF561-BF46-147A-337C-3BD326B8AA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1944" l="7778" r="90556">
                        <a14:foregroundMark x1="8611" y1="35833" x2="8056" y2="60556"/>
                        <a14:foregroundMark x1="8056" y1="60556" x2="7778" y2="45278"/>
                        <a14:foregroundMark x1="35556" y1="11389" x2="60556" y2="9722"/>
                        <a14:foregroundMark x1="60556" y1="9722" x2="38333" y2="9444"/>
                        <a14:foregroundMark x1="89722" y1="40556" x2="90556" y2="60278"/>
                        <a14:foregroundMark x1="36389" y1="90556" x2="61944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87" y="5204141"/>
            <a:ext cx="865097" cy="8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5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69">
          <p15:clr>
            <a:srgbClr val="FBAE40"/>
          </p15:clr>
        </p15:guide>
        <p15:guide id="3" pos="7355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80F0A9-3B7C-77B7-01DF-78BB1B93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47DA1-849D-CEAC-C4E3-A751D5100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97C8E-0DD6-547C-19C2-B684448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6B736-3BCD-973E-7BF1-B71A202FB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SmileMaker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CE57C-2DA0-5D7E-2677-47102309F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48C9-4A84-41B3-9E3C-28FAA0E53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iffel-smile-maker/aiffel_DLThon_RS7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ake.tistory.com/41" TargetMode="External"/><Relationship Id="rId3" Type="http://schemas.openxmlformats.org/officeDocument/2006/relationships/hyperlink" Target="https://github.com/jacobgil/pytorch-grad-cam/blob/master/tutorials/Class%20Activation%20Maps%20for%20Semantic%20Segmentation.ipynb" TargetMode="External"/><Relationship Id="rId7" Type="http://schemas.openxmlformats.org/officeDocument/2006/relationships/hyperlink" Target="https://keras.io/examples/vision/grad_cam/" TargetMode="External"/><Relationship Id="rId2" Type="http://schemas.openxmlformats.org/officeDocument/2006/relationships/hyperlink" Target="https://www.tensorflow.org/guide/autodiff?hl=ko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nsorflow.org/tutorials/images/segmentation?hl=ko" TargetMode="External"/><Relationship Id="rId5" Type="http://schemas.openxmlformats.org/officeDocument/2006/relationships/hyperlink" Target="https://www.kaggle.com/code/oluwatobiojekanmi/carla-image-semantic-segmentation-with-deeplabv3" TargetMode="External"/><Relationship Id="rId10" Type="http://schemas.openxmlformats.org/officeDocument/2006/relationships/hyperlink" Target="https://paperswithcode.com/sota/semantic-segmentation-on-pascal-voc-2012-val" TargetMode="External"/><Relationship Id="rId4" Type="http://schemas.openxmlformats.org/officeDocument/2006/relationships/hyperlink" Target="https://github.com/wandb/wandb" TargetMode="External"/><Relationship Id="rId9" Type="http://schemas.openxmlformats.org/officeDocument/2006/relationships/hyperlink" Target="http://host.robots.ox.ac.uk/pascal/VOC/voc2012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milemaker.atlassian.net/jira/software/projects/SMILE/boards/1&#8203;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1DA57-F64E-C385-36EF-7770B002F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6181" y="1442714"/>
            <a:ext cx="6895365" cy="2647088"/>
          </a:xfrm>
        </p:spPr>
        <p:txBody>
          <a:bodyPr/>
          <a:lstStyle/>
          <a:p>
            <a:r>
              <a:rPr lang="en-US" altLang="ko-KR" b="0" i="0">
                <a:solidFill>
                  <a:schemeClr val="bg1">
                    <a:lumMod val="95000"/>
                  </a:schemeClr>
                </a:solidFill>
                <a:effectLst/>
              </a:rPr>
              <a:t>Pascal-VOC</a:t>
            </a:r>
            <a:br>
              <a:rPr lang="en-US" altLang="ko-KR">
                <a:solidFill>
                  <a:schemeClr val="bg1">
                    <a:lumMod val="95000"/>
                  </a:schemeClr>
                </a:solidFill>
                <a:effectLst/>
                <a:latin typeface="YADK36TagGY 0"/>
              </a:rPr>
            </a:br>
            <a:r>
              <a:rPr lang="en-US" altLang="ko-KR" b="0" i="0">
                <a:solidFill>
                  <a:schemeClr val="bg1">
                    <a:lumMod val="95000"/>
                  </a:schemeClr>
                </a:solidFill>
                <a:effectLst/>
                <a:latin typeface="YADK36TagGY 0"/>
              </a:rPr>
              <a:t>Segmentation</a:t>
            </a:r>
            <a:endParaRPr lang="en-US" altLang="ko-KR">
              <a:solidFill>
                <a:schemeClr val="bg1">
                  <a:lumMod val="95000"/>
                </a:schemeClr>
              </a:solidFill>
              <a:effectLst/>
              <a:latin typeface="YADK36TagGY 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84E131-26D3-EBE3-1D30-443157F4D1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Smile Maker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2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F00BEE-E8C5-D89B-4D5F-756AAAF4502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49338"/>
            <a:ext cx="4680000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3E218-D940-FDB0-0FDE-74E5F938FDD0}"/>
              </a:ext>
            </a:extLst>
          </p:cNvPr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프로젝트 </a:t>
            </a:r>
            <a:r>
              <a:rPr lang="en-US" altLang="ko-KR"/>
              <a:t>Mask</a:t>
            </a:r>
            <a:r>
              <a:rPr lang="ko-KR" altLang="en-US"/>
              <a:t> 이미지에 </a:t>
            </a:r>
            <a:r>
              <a:rPr lang="en-US" altLang="ko-KR"/>
              <a:t>Class </a:t>
            </a:r>
            <a:r>
              <a:rPr lang="ko-KR" altLang="en-US"/>
              <a:t>색상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FB3AB-5A8B-8D76-068B-B4AEBD756A82}"/>
              </a:ext>
            </a:extLst>
          </p:cNvPr>
          <p:cNvSpPr txBox="1"/>
          <p:nvPr/>
        </p:nvSpPr>
        <p:spPr>
          <a:xfrm>
            <a:off x="6096000" y="3105834"/>
            <a:ext cx="533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복원 마스크는 마스크 처리 된 곳에 원래 클래스의 색을 입힌 것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143C4F0-A557-7989-F30E-C0AF3B87DB47}"/>
              </a:ext>
            </a:extLst>
          </p:cNvPr>
          <p:cNvSpPr/>
          <p:nvPr/>
        </p:nvSpPr>
        <p:spPr>
          <a:xfrm>
            <a:off x="5686768" y="3168584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0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D1DDD-961E-E732-299C-2E0BB1313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35712-33C2-1FE2-15E7-08647ABE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D4F950-3695-C8AE-3382-35447829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C48863-587E-1C11-B6DF-056B364BA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19C0D-3C66-DF32-BB30-6266DB2B3002}"/>
              </a:ext>
            </a:extLst>
          </p:cNvPr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/>
              <a:t>데이터 </a:t>
            </a:r>
            <a:r>
              <a:rPr lang="ko-KR" altLang="en-US" err="1"/>
              <a:t>로더에</a:t>
            </a:r>
            <a:r>
              <a:rPr lang="ko-KR" altLang="en-US"/>
              <a:t> 따른 속도 차이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2C536EC-E83D-D6D3-1519-ECD0C4D79639}"/>
              </a:ext>
            </a:extLst>
          </p:cNvPr>
          <p:cNvSpPr/>
          <p:nvPr/>
        </p:nvSpPr>
        <p:spPr>
          <a:xfrm>
            <a:off x="5411601" y="3168584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801E515-96C8-9117-55B8-F880CCCF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1793757"/>
            <a:ext cx="4673600" cy="36044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87E3651-5143-DA36-1A67-7CA9D0F25278}"/>
                  </a:ext>
                </a:extLst>
              </p14:cNvPr>
              <p14:cNvContentPartPr/>
              <p14:nvPr/>
            </p14:nvContentPartPr>
            <p14:xfrm>
              <a:off x="2487083" y="3164416"/>
              <a:ext cx="306723" cy="30766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87E3651-5143-DA36-1A67-7CA9D0F252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9104" y="3146734"/>
                <a:ext cx="342322" cy="65776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47D5180-4FEB-4F5A-028A-DCBD8FDC0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022" y="1795992"/>
            <a:ext cx="5868459" cy="3467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20F4BC4-7AE7-B773-7688-3BA430D577C3}"/>
                  </a:ext>
                </a:extLst>
              </p14:cNvPr>
              <p14:cNvContentPartPr/>
              <p14:nvPr/>
            </p14:nvContentPartPr>
            <p14:xfrm>
              <a:off x="8318500" y="2360083"/>
              <a:ext cx="421770" cy="21628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20F4BC4-7AE7-B773-7688-3BA430D577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0506" y="2342355"/>
                <a:ext cx="457397" cy="567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50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62FF1-F7DE-862E-BB65-D1C23E2502C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98045"/>
            <a:ext cx="4680000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A84CC8-FE66-D030-7451-02E58D11DB8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045"/>
            <a:ext cx="4680000" cy="46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847B-BBB1-733B-D7A1-CFF273192415}"/>
              </a:ext>
            </a:extLst>
          </p:cNvPr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901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85A589-F790-C26A-1CA2-7EDCF7A1AC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42F077-B9B5-3088-7DB3-5AF4453EA6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AF8B1-B142-8496-3A05-0A5EB69D853B}"/>
              </a:ext>
            </a:extLst>
          </p:cNvPr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855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E1CBC0F-40C9-4940-55E0-20D728DB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FA794-D466-06A0-0206-79C21955E7F7}"/>
              </a:ext>
            </a:extLst>
          </p:cNvPr>
          <p:cNvSpPr txBox="1"/>
          <p:nvPr/>
        </p:nvSpPr>
        <p:spPr>
          <a:xfrm>
            <a:off x="371475" y="11287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58B13E-5008-E68A-9491-37E3B823D4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8044"/>
            <a:ext cx="4680000" cy="46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7D3E55-DA05-6D68-8CB0-1AE725E64A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98044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3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3E4D1-5B31-433F-5AF3-07521D8889BB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D3673F-49CD-CC56-291F-BB2949F08B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3F677D-CEF8-3762-5146-FFDB8EC3412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0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3E4D1-5B31-433F-5AF3-07521D8889BB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E45D2B-0DB3-9FF4-5828-8184B4659D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9338"/>
            <a:ext cx="4680000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143523-132C-E0BC-9E49-EC1D09DEA00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49338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5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3E4D1-5B31-433F-5AF3-07521D8889BB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FD98B6-E849-F241-F267-9F75E1462D9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E9F651-0D2E-BBD5-B76D-C99BCB2FD9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6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97E47-CB95-C820-9473-1D67A76CD491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DeepLabV3 +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D6DF3-42F3-4D9F-1218-C65AB61C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6807"/>
            <a:ext cx="4680000" cy="46975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67DCD2-274C-8E70-EE53-A15CB1ABA9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1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97E47-CB95-C820-9473-1D67A76CD491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DeepLabV3 +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FC9218-CCEB-4A54-DF2D-C5D8E1DD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562456" cy="4642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E2CBDF-2C6F-D079-9323-575831E06EA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2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D3975-C750-E68C-6FE0-6C99FE52C5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1076" y="921501"/>
            <a:ext cx="2692400" cy="939801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</a:t>
            </a:r>
            <a:endParaRPr lang="ko-KR" altLang="en-US" sz="4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FA8B08-2944-E187-F8C6-EADEA6305294}"/>
              </a:ext>
            </a:extLst>
          </p:cNvPr>
          <p:cNvCxnSpPr>
            <a:cxnSpLocks/>
          </p:cNvCxnSpPr>
          <p:nvPr/>
        </p:nvCxnSpPr>
        <p:spPr>
          <a:xfrm>
            <a:off x="728254" y="6230984"/>
            <a:ext cx="107354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DBDCCD-0692-568D-016A-DDE2324FCFF5}"/>
              </a:ext>
            </a:extLst>
          </p:cNvPr>
          <p:cNvSpPr txBox="1"/>
          <p:nvPr/>
        </p:nvSpPr>
        <p:spPr>
          <a:xfrm>
            <a:off x="1247776" y="23933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E762F-9326-2D2C-BDDD-7EA473047069}"/>
              </a:ext>
            </a:extLst>
          </p:cNvPr>
          <p:cNvSpPr txBox="1"/>
          <p:nvPr/>
        </p:nvSpPr>
        <p:spPr>
          <a:xfrm>
            <a:off x="4889499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5C2CF-DBC6-CD65-88CF-EE081CAC5E16}"/>
              </a:ext>
            </a:extLst>
          </p:cNvPr>
          <p:cNvSpPr txBox="1"/>
          <p:nvPr/>
        </p:nvSpPr>
        <p:spPr>
          <a:xfrm>
            <a:off x="1247776" y="41332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511B6-8F65-412F-1A2D-6C9EE2CDC7C4}"/>
              </a:ext>
            </a:extLst>
          </p:cNvPr>
          <p:cNvSpPr txBox="1"/>
          <p:nvPr/>
        </p:nvSpPr>
        <p:spPr>
          <a:xfrm>
            <a:off x="8766174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5FD64-1091-F5BA-0567-A9D7DD097449}"/>
              </a:ext>
            </a:extLst>
          </p:cNvPr>
          <p:cNvSpPr txBox="1"/>
          <p:nvPr/>
        </p:nvSpPr>
        <p:spPr>
          <a:xfrm>
            <a:off x="4889499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9219B-18B8-7E62-A0E2-5B1B2BA575AF}"/>
              </a:ext>
            </a:extLst>
          </p:cNvPr>
          <p:cNvSpPr txBox="1"/>
          <p:nvPr/>
        </p:nvSpPr>
        <p:spPr>
          <a:xfrm>
            <a:off x="8766174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57CFF-E7B1-C2E5-73F8-A81F0D626829}"/>
              </a:ext>
            </a:extLst>
          </p:cNvPr>
          <p:cNvSpPr txBox="1"/>
          <p:nvPr/>
        </p:nvSpPr>
        <p:spPr>
          <a:xfrm>
            <a:off x="4889499" y="30586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CD60F-F5C5-EDAD-865A-0A7B6106673C}"/>
              </a:ext>
            </a:extLst>
          </p:cNvPr>
          <p:cNvSpPr txBox="1"/>
          <p:nvPr/>
        </p:nvSpPr>
        <p:spPr>
          <a:xfrm>
            <a:off x="1247776" y="4810324"/>
            <a:ext cx="204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C7D10-C96C-4FFC-20F5-113996B81FCB}"/>
              </a:ext>
            </a:extLst>
          </p:cNvPr>
          <p:cNvSpPr txBox="1"/>
          <p:nvPr/>
        </p:nvSpPr>
        <p:spPr>
          <a:xfrm>
            <a:off x="8766174" y="4798596"/>
            <a:ext cx="177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/>
                <a:cs typeface="KoPubWorld돋움체 Bold" panose="00000800000000000000" pitchFamily="2" charset="-127"/>
              </a:rPr>
              <a:t>결론 및 회고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6353-E5A4-8EEC-1564-96A0D3A88590}"/>
              </a:ext>
            </a:extLst>
          </p:cNvPr>
          <p:cNvSpPr txBox="1"/>
          <p:nvPr/>
        </p:nvSpPr>
        <p:spPr>
          <a:xfrm>
            <a:off x="4889499" y="4808003"/>
            <a:ext cx="2163468" cy="378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W&amp;B </a:t>
            </a: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및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41E463-8706-927A-E16F-C5D251848558}"/>
              </a:ext>
            </a:extLst>
          </p:cNvPr>
          <p:cNvSpPr txBox="1"/>
          <p:nvPr/>
        </p:nvSpPr>
        <p:spPr>
          <a:xfrm>
            <a:off x="1247777" y="23933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76BB6-00BA-3E66-849B-26B5E0BF6C24}"/>
              </a:ext>
            </a:extLst>
          </p:cNvPr>
          <p:cNvSpPr txBox="1"/>
          <p:nvPr/>
        </p:nvSpPr>
        <p:spPr>
          <a:xfrm>
            <a:off x="4889500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7A540C-9E9C-5EF3-E5FB-4E1CDFB69CF9}"/>
              </a:ext>
            </a:extLst>
          </p:cNvPr>
          <p:cNvSpPr txBox="1"/>
          <p:nvPr/>
        </p:nvSpPr>
        <p:spPr>
          <a:xfrm>
            <a:off x="1247777" y="4133216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05179-1348-0895-9B0F-C2246FFBF861}"/>
              </a:ext>
            </a:extLst>
          </p:cNvPr>
          <p:cNvSpPr txBox="1"/>
          <p:nvPr/>
        </p:nvSpPr>
        <p:spPr>
          <a:xfrm>
            <a:off x="4889500" y="23815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EED491-494E-2768-980A-56D5B6B67706}"/>
              </a:ext>
            </a:extLst>
          </p:cNvPr>
          <p:cNvSpPr txBox="1"/>
          <p:nvPr/>
        </p:nvSpPr>
        <p:spPr>
          <a:xfrm>
            <a:off x="8766175" y="4121488"/>
            <a:ext cx="86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3800" b="1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F03DE7-CE01-EBF1-50B7-8E66330708AF}"/>
              </a:ext>
            </a:extLst>
          </p:cNvPr>
          <p:cNvSpPr txBox="1"/>
          <p:nvPr/>
        </p:nvSpPr>
        <p:spPr>
          <a:xfrm>
            <a:off x="1247777" y="3061017"/>
            <a:ext cx="22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84A11-793B-9135-070B-9D29A53D8BA7}"/>
              </a:ext>
            </a:extLst>
          </p:cNvPr>
          <p:cNvSpPr txBox="1"/>
          <p:nvPr/>
        </p:nvSpPr>
        <p:spPr>
          <a:xfrm>
            <a:off x="4889500" y="305869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BA58D-D67D-B846-A2B2-D59AA9FC066D}"/>
              </a:ext>
            </a:extLst>
          </p:cNvPr>
          <p:cNvSpPr txBox="1"/>
          <p:nvPr/>
        </p:nvSpPr>
        <p:spPr>
          <a:xfrm>
            <a:off x="8766174" y="3058696"/>
            <a:ext cx="246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처리</a:t>
            </a:r>
          </a:p>
        </p:txBody>
      </p:sp>
    </p:spTree>
    <p:extLst>
      <p:ext uri="{BB962C8B-B14F-4D97-AF65-F5344CB8AC3E}">
        <p14:creationId xmlns:p14="http://schemas.microsoft.com/office/powerpoint/2010/main" val="1924393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학습 결과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97E47-CB95-C820-9473-1D67A76CD491}"/>
              </a:ext>
            </a:extLst>
          </p:cNvPr>
          <p:cNvSpPr txBox="1"/>
          <p:nvPr/>
        </p:nvSpPr>
        <p:spPr>
          <a:xfrm>
            <a:off x="371475" y="104294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DeepLabV3 +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73F0B-0630-5290-FB97-0413F6416E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84313"/>
            <a:ext cx="4680000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DDEA2E-70CE-FD7A-D191-5226DAFA2A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31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1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B14E0-3804-010C-1E87-7C5043D62ED2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C7FA50-80AB-1863-62DF-CF6BBCF7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13" y="1484313"/>
            <a:ext cx="11121174" cy="45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66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62143BA-EA8A-3252-6A9C-F6196380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1DF04D-FB72-0BEA-CA02-6A2C61B8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453676"/>
            <a:ext cx="10201275" cy="476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51885-5E44-6417-7673-9974E59D0943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3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0631-963A-0AC7-C423-591390D4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37394D-AEED-3172-593D-524D92E5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85BC5-48D1-E337-D196-A7520054C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4A94B74-36F6-9013-C293-441F82D7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796E7-D8C9-60F5-3CE0-91081EDFC496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2" name="그림 1" descr="라인, 도표, 평행이(가) 표시된 사진&#10;&#10;자동 생성된 설명">
            <a:extLst>
              <a:ext uri="{FF2B5EF4-FFF2-40B4-BE49-F238E27FC236}">
                <a16:creationId xmlns:a16="http://schemas.microsoft.com/office/drawing/2014/main" id="{B5061083-3CAD-949B-891A-DDECCF45F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6" y="1864392"/>
            <a:ext cx="11538828" cy="46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7799E-4E54-D704-E918-2FCD03D3E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B12385-FAE9-E692-1BB2-C5F1FEE3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FCBA85-9D2A-128E-33B1-17A331E73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89CC03C-4B75-433A-A07A-B52D006A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6799C-65E6-D140-B57A-7EBC5B6364AC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pic>
        <p:nvPicPr>
          <p:cNvPr id="5" name="그림 4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739C517F-9A00-F85C-39C9-DF82C005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7" y="1481853"/>
            <a:ext cx="11493500" cy="2480831"/>
          </a:xfrm>
          <a:prstGeom prst="rect">
            <a:avLst/>
          </a:prstGeom>
        </p:spPr>
      </p:pic>
      <p:pic>
        <p:nvPicPr>
          <p:cNvPr id="7" name="그림 6" descr="라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B8FBB555-5D47-FB5D-9562-C2BE81C59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22" y="3958384"/>
            <a:ext cx="11461595" cy="25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03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W&amp;B </a:t>
            </a:r>
            <a:r>
              <a:rPr lang="ko-KR" altLang="en-US"/>
              <a:t>적용 및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FE1A33-4368-DEDB-3659-D0609357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484313"/>
            <a:ext cx="10153650" cy="4645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6D00C-C2B0-E293-0FFD-D4E3E25806AF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DeepLabV3 +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53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KoPubWorld돋움체 Bold"/>
              </a:rPr>
              <a:t>6. </a:t>
            </a:r>
            <a:r>
              <a:rPr lang="en-US" altLang="ko-KR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 및 </a:t>
            </a:r>
            <a:r>
              <a:rPr lang="en-US" altLang="ko-KR" err="1">
                <a:ea typeface="KoPubWorld돋움체 Bold"/>
              </a:rPr>
              <a:t>회고</a:t>
            </a:r>
            <a:endParaRPr lang="ko-KR" altLang="en-US" err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46734" y="1719498"/>
            <a:ext cx="11412538" cy="15013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err="1">
                <a:sym typeface="+mn-ea"/>
              </a:rPr>
              <a:t>대칭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구조</a:t>
            </a:r>
            <a:r>
              <a:rPr lang="en-US">
                <a:sym typeface="+mn-ea"/>
              </a:rPr>
              <a:t>: U-</a:t>
            </a:r>
            <a:r>
              <a:rPr lang="en-US" err="1">
                <a:sym typeface="+mn-ea"/>
              </a:rPr>
              <a:t>Net의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가장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두드러진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특징은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그것의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대칭적인</a:t>
            </a:r>
            <a:r>
              <a:rPr lang="en-US">
                <a:sym typeface="+mn-ea"/>
              </a:rPr>
              <a:t> 'U' </a:t>
            </a:r>
            <a:r>
              <a:rPr lang="en-US" err="1">
                <a:sym typeface="+mn-ea"/>
              </a:rPr>
              <a:t>형태의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구조입니다</a:t>
            </a:r>
            <a:r>
              <a:rPr lang="en-US">
                <a:sym typeface="+mn-ea"/>
              </a:rPr>
              <a:t>. </a:t>
            </a:r>
            <a:r>
              <a:rPr lang="en-US" err="1">
                <a:sym typeface="+mn-ea"/>
              </a:rPr>
              <a:t>이는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이미지의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다운샘플링</a:t>
            </a:r>
            <a:r>
              <a:rPr lang="en-US">
                <a:sym typeface="+mn-ea"/>
              </a:rPr>
              <a:t>(down-sampling)과 </a:t>
            </a:r>
            <a:r>
              <a:rPr lang="en-US" err="1">
                <a:sym typeface="+mn-ea"/>
              </a:rPr>
              <a:t>업샘플링</a:t>
            </a:r>
            <a:r>
              <a:rPr lang="en-US">
                <a:sym typeface="+mn-ea"/>
              </a:rPr>
              <a:t>(up-sampling) </a:t>
            </a:r>
            <a:r>
              <a:rPr lang="en-US" err="1">
                <a:sym typeface="+mn-ea"/>
              </a:rPr>
              <a:t>과정을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통해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세부적인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정보를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유지합니다</a:t>
            </a:r>
            <a:r>
              <a:rPr lang="en-US">
                <a:sym typeface="+mn-ea"/>
              </a:rPr>
              <a:t>.</a:t>
            </a:r>
            <a:endParaRPr lang="ko-KR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Skip Connection: 각 </a:t>
            </a:r>
            <a:r>
              <a:rPr lang="en-US" err="1">
                <a:sym typeface="+mn-ea"/>
              </a:rPr>
              <a:t>단계에서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초기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특성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맵을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끝단의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업샘플링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층에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연결하여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세부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정보를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보존합니다</a:t>
            </a:r>
            <a:r>
              <a:rPr lang="en-US">
                <a:sym typeface="+mn-ea"/>
              </a:rPr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CF951-AA01-CF1A-AFF7-D4E64076DF54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ym typeface="+mn-ea"/>
              </a:rPr>
              <a:t>U-Net </a:t>
            </a:r>
            <a:r>
              <a:rPr lang="en-US" altLang="ko-KR" b="1" err="1">
                <a:sym typeface="+mn-ea"/>
              </a:rPr>
              <a:t>아키텍처</a:t>
            </a:r>
            <a:endParaRPr lang="en-US" altLang="ko-KR" b="1">
              <a:sym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8F6EC-56CF-253E-D1B1-D169BB1D1D80}"/>
              </a:ext>
            </a:extLst>
          </p:cNvPr>
          <p:cNvSpPr txBox="1"/>
          <p:nvPr/>
        </p:nvSpPr>
        <p:spPr>
          <a:xfrm>
            <a:off x="446734" y="3503199"/>
            <a:ext cx="11412538" cy="18614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err="1">
                <a:sym typeface="+mn-ea"/>
              </a:rPr>
              <a:t>장점</a:t>
            </a:r>
            <a:r>
              <a:rPr lang="en-US" altLang="ko-KR">
                <a:sym typeface="+mn-ea"/>
              </a:rPr>
              <a:t>: </a:t>
            </a:r>
            <a:r>
              <a:rPr lang="en-US" altLang="ko-KR" err="1">
                <a:sym typeface="+mn-ea"/>
              </a:rPr>
              <a:t>세밀한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이미지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분할에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매우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효과적이며</a:t>
            </a:r>
            <a:r>
              <a:rPr lang="en-US" altLang="ko-KR">
                <a:sym typeface="+mn-ea"/>
              </a:rPr>
              <a:t>, </a:t>
            </a:r>
            <a:r>
              <a:rPr lang="en-US" altLang="ko-KR" err="1">
                <a:sym typeface="+mn-ea"/>
              </a:rPr>
              <a:t>특히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의료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영상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분야에서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뛰어난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성능을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보입니다</a:t>
            </a:r>
            <a:r>
              <a:rPr lang="en-US" altLang="ko-KR">
                <a:sym typeface="+mn-ea"/>
              </a:rPr>
              <a:t>. </a:t>
            </a:r>
            <a:r>
              <a:rPr lang="en-US" altLang="ko-KR" err="1">
                <a:sym typeface="+mn-ea"/>
              </a:rPr>
              <a:t>계산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효율성도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높습니다</a:t>
            </a:r>
            <a:r>
              <a:rPr lang="en-US" altLang="ko-KR">
                <a:sym typeface="+mn-ea"/>
              </a:rPr>
              <a:t>.</a:t>
            </a:r>
            <a:endParaRPr lang="ko-KR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err="1">
                <a:sym typeface="+mn-ea"/>
              </a:rPr>
              <a:t>단점</a:t>
            </a:r>
            <a:r>
              <a:rPr lang="en-US" altLang="ko-KR">
                <a:sym typeface="+mn-ea"/>
              </a:rPr>
              <a:t>: </a:t>
            </a:r>
            <a:r>
              <a:rPr lang="en-US" altLang="ko-KR" err="1">
                <a:sym typeface="+mn-ea"/>
              </a:rPr>
              <a:t>대규모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이미지나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다양한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크기의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객체를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포함하는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복잡한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장면에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대해서는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상대적으로</a:t>
            </a:r>
            <a:r>
              <a:rPr lang="en-US" altLang="ko-KR">
                <a:sym typeface="+mn-ea"/>
              </a:rPr>
              <a:t> 덜 </a:t>
            </a:r>
            <a:r>
              <a:rPr lang="en-US" altLang="ko-KR" err="1">
                <a:sym typeface="+mn-ea"/>
              </a:rPr>
              <a:t>효과적일</a:t>
            </a:r>
            <a:r>
              <a:rPr lang="en-US" altLang="ko-KR">
                <a:sym typeface="+mn-ea"/>
              </a:rPr>
              <a:t> 수 </a:t>
            </a:r>
            <a:r>
              <a:rPr lang="en-US" altLang="ko-KR" err="1">
                <a:sym typeface="+mn-ea"/>
              </a:rPr>
              <a:t>있습니다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ko-KR" altLang="en-US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 </a:t>
            </a:r>
            <a:r>
              <a:rPr lang="ko-KR" altLang="en-US">
                <a:ea typeface="KoPubWorld돋움체 Bold"/>
              </a:rPr>
              <a:t>및</a:t>
            </a:r>
            <a:r>
              <a:rPr lang="en-US" altLang="ko-KR">
                <a:ea typeface="KoPubWorld돋움체 Bold"/>
              </a:rPr>
              <a:t> </a:t>
            </a:r>
            <a:r>
              <a:rPr lang="ko-KR" altLang="en-US">
                <a:ea typeface="KoPubWorld돋움체 Bold"/>
              </a:rPr>
              <a:t>회고</a:t>
            </a:r>
            <a:endParaRPr 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463267" y="1714409"/>
            <a:ext cx="10701020" cy="13665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>
              <a:lnSpc>
                <a:spcPct val="130000"/>
              </a:lnSpc>
            </a:pPr>
            <a:endParaRPr lang="en-US"/>
          </a:p>
          <a:p>
            <a:endParaRPr lang="en-US" b="1"/>
          </a:p>
          <a:p>
            <a:pPr>
              <a:lnSpc>
                <a:spcPct val="130000"/>
              </a:lnSpc>
            </a:pPr>
            <a:endParaRPr lang="en-US"/>
          </a:p>
          <a:p>
            <a:pPr indent="0">
              <a:buFont typeface="Arial" panose="020B0604020202020204" pitchFamily="34" charset="0"/>
              <a:buNone/>
            </a:pPr>
            <a:endParaRPr lang="en-US"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72CCE-049B-9FA5-9107-27C35A589A55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err="1">
                <a:sym typeface="+mn-ea"/>
              </a:rPr>
              <a:t>DeepLab</a:t>
            </a:r>
            <a:r>
              <a:rPr lang="en-US" altLang="ko-KR" b="1">
                <a:sym typeface="+mn-ea"/>
              </a:rPr>
              <a:t> </a:t>
            </a:r>
            <a:r>
              <a:rPr lang="en-US" altLang="ko-KR" b="1" err="1">
                <a:sym typeface="+mn-ea"/>
              </a:rPr>
              <a:t>아키텍처</a:t>
            </a:r>
            <a:endParaRPr lang="en-US" altLang="ko-KR" b="1">
              <a:sym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38136-0B66-CE50-B80A-74DA293CA7DE}"/>
              </a:ext>
            </a:extLst>
          </p:cNvPr>
          <p:cNvSpPr txBox="1"/>
          <p:nvPr/>
        </p:nvSpPr>
        <p:spPr>
          <a:xfrm>
            <a:off x="463640" y="4574146"/>
            <a:ext cx="1117886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​</a:t>
            </a:r>
          </a:p>
          <a:p>
            <a:r>
              <a:rPr lang="ko-KR" altLang="en-US">
                <a:ea typeface="맑은 고딕"/>
              </a:rPr>
              <a:t>장점</a:t>
            </a:r>
            <a:r>
              <a:rPr lang="en-US" altLang="ko-KR">
                <a:ea typeface="맑은 고딕"/>
              </a:rPr>
              <a:t>: </a:t>
            </a:r>
            <a:r>
              <a:rPr lang="ko-KR" altLang="en-US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스케일의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객체를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효과적으로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처리할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있으며</a:t>
            </a:r>
            <a:r>
              <a:rPr lang="en-US" altLang="ko-KR">
                <a:ea typeface="맑은 고딕"/>
              </a:rPr>
              <a:t>, ASPP</a:t>
            </a:r>
            <a:r>
              <a:rPr lang="ko-KR" altLang="en-US">
                <a:ea typeface="맑은 고딕"/>
              </a:rPr>
              <a:t>는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복잡한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장면에서도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강력한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성능을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발휘합니다</a:t>
            </a:r>
            <a:r>
              <a:rPr lang="en-US" altLang="ko-KR">
                <a:ea typeface="맑은 고딕"/>
              </a:rPr>
              <a:t>.​</a:t>
            </a:r>
          </a:p>
          <a:p>
            <a:r>
              <a:rPr lang="en-US" altLang="ko-KR">
                <a:ea typeface="맑은 고딕"/>
              </a:rPr>
              <a:t>​</a:t>
            </a:r>
          </a:p>
          <a:p>
            <a:r>
              <a:rPr lang="ko-KR" altLang="en-US">
                <a:ea typeface="맑은 고딕"/>
              </a:rPr>
              <a:t>단점</a:t>
            </a:r>
            <a:r>
              <a:rPr lang="en-US" altLang="ko-KR">
                <a:ea typeface="맑은 고딕"/>
              </a:rPr>
              <a:t>: </a:t>
            </a:r>
            <a:r>
              <a:rPr lang="ko-KR" altLang="en-US">
                <a:ea typeface="맑은 고딕"/>
              </a:rPr>
              <a:t>상대적으로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높은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계산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복잡도와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메모리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요구량을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가질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있습니다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A721A-367A-7170-10A6-FB5CB492B012}"/>
              </a:ext>
            </a:extLst>
          </p:cNvPr>
          <p:cNvSpPr txBox="1"/>
          <p:nvPr/>
        </p:nvSpPr>
        <p:spPr>
          <a:xfrm>
            <a:off x="461493" y="1717183"/>
            <a:ext cx="11269013" cy="2941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altLang="ko-KR"/>
              <a:t> </a:t>
            </a:r>
            <a:r>
              <a:rPr lang="en-US" altLang="ko-KR" err="1"/>
              <a:t>Atrous</a:t>
            </a:r>
            <a:r>
              <a:rPr lang="en-US" altLang="ko-KR"/>
              <a:t> Convolution: </a:t>
            </a:r>
            <a:r>
              <a:rPr lang="en-US" altLang="ko-KR" err="1"/>
              <a:t>DeepLab</a:t>
            </a:r>
            <a:r>
              <a:rPr lang="ko-KR" altLang="en-US"/>
              <a:t>은</a:t>
            </a:r>
            <a:r>
              <a:rPr lang="en-US" altLang="ko-KR"/>
              <a:t> </a:t>
            </a:r>
            <a:r>
              <a:rPr lang="ko-KR" altLang="en-US"/>
              <a:t>이미지의</a:t>
            </a:r>
            <a:r>
              <a:rPr lang="en-US" altLang="ko-KR"/>
              <a:t> </a:t>
            </a:r>
            <a:r>
              <a:rPr lang="ko-KR" altLang="en-US"/>
              <a:t>다양한</a:t>
            </a:r>
            <a:r>
              <a:rPr lang="en-US" altLang="ko-KR"/>
              <a:t> </a:t>
            </a:r>
            <a:r>
              <a:rPr lang="ko-KR" altLang="en-US"/>
              <a:t>해상도를</a:t>
            </a:r>
            <a:r>
              <a:rPr lang="en-US" altLang="ko-KR"/>
              <a:t> </a:t>
            </a:r>
            <a:r>
              <a:rPr lang="ko-KR" altLang="en-US"/>
              <a:t>처리하기</a:t>
            </a:r>
            <a:r>
              <a:rPr lang="en-US" altLang="ko-KR"/>
              <a:t> </a:t>
            </a:r>
            <a:r>
              <a:rPr lang="ko-KR" altLang="en-US"/>
              <a:t>위해</a:t>
            </a:r>
            <a:r>
              <a:rPr lang="en-US" altLang="ko-KR"/>
              <a:t> </a:t>
            </a:r>
            <a:r>
              <a:rPr lang="en-US" altLang="ko-KR" err="1"/>
              <a:t>atrous</a:t>
            </a:r>
            <a:r>
              <a:rPr lang="en-US" altLang="ko-KR"/>
              <a:t> (dilated) convolution</a:t>
            </a:r>
            <a:r>
              <a:rPr lang="ko-KR" altLang="en-US"/>
              <a:t>을</a:t>
            </a:r>
            <a:r>
              <a:rPr lang="en-US" altLang="ko-KR"/>
              <a:t> </a:t>
            </a:r>
            <a:r>
              <a:rPr lang="ko-KR" altLang="en-US"/>
              <a:t>사용합니다</a:t>
            </a:r>
            <a:r>
              <a:rPr lang="en-US" altLang="ko-KR"/>
              <a:t>. </a:t>
            </a:r>
            <a:r>
              <a:rPr lang="ko-KR" altLang="en-US"/>
              <a:t>이를</a:t>
            </a:r>
            <a:r>
              <a:rPr lang="en-US" altLang="ko-KR"/>
              <a:t> </a:t>
            </a:r>
            <a:r>
              <a:rPr lang="ko-KR" altLang="en-US"/>
              <a:t>통해</a:t>
            </a:r>
            <a:r>
              <a:rPr lang="en-US" altLang="ko-KR"/>
              <a:t> receptive field</a:t>
            </a:r>
            <a:r>
              <a:rPr lang="ko-KR" altLang="en-US" err="1"/>
              <a:t>를</a:t>
            </a:r>
            <a:r>
              <a:rPr lang="en-US" altLang="ko-KR"/>
              <a:t> </a:t>
            </a:r>
            <a:r>
              <a:rPr lang="ko-KR" altLang="en-US"/>
              <a:t>조절하여</a:t>
            </a:r>
            <a:r>
              <a:rPr lang="en-US" altLang="ko-KR"/>
              <a:t> </a:t>
            </a:r>
            <a:r>
              <a:rPr lang="ko-KR" altLang="en-US"/>
              <a:t>더</a:t>
            </a:r>
            <a:r>
              <a:rPr lang="en-US" altLang="ko-KR"/>
              <a:t> </a:t>
            </a:r>
            <a:r>
              <a:rPr lang="ko-KR" altLang="en-US"/>
              <a:t>넓은</a:t>
            </a:r>
            <a:r>
              <a:rPr lang="en-US" altLang="ko-KR"/>
              <a:t> </a:t>
            </a:r>
            <a:r>
              <a:rPr lang="ko-KR" altLang="en-US"/>
              <a:t>컨텍스트를</a:t>
            </a:r>
            <a:r>
              <a:rPr lang="en-US" altLang="ko-KR"/>
              <a:t> </a:t>
            </a:r>
            <a:r>
              <a:rPr lang="ko-KR" altLang="en-US"/>
              <a:t>포착할</a:t>
            </a:r>
            <a:r>
              <a:rPr lang="en-US" altLang="ko-KR"/>
              <a:t> </a:t>
            </a:r>
            <a:r>
              <a:rPr lang="ko-KR" altLang="en-US"/>
              <a:t>수</a:t>
            </a:r>
            <a:r>
              <a:rPr lang="en-US" altLang="ko-KR"/>
              <a:t> </a:t>
            </a:r>
            <a:r>
              <a:rPr lang="ko-KR" altLang="en-US"/>
              <a:t>있습니다</a:t>
            </a:r>
            <a:r>
              <a:rPr lang="en-US" altLang="ko-KR"/>
              <a:t>.</a:t>
            </a:r>
            <a:endParaRPr lang="ko-KR"/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endParaRPr lang="en-US" altLang="ko-KR"/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altLang="ko-KR"/>
              <a:t> ASPP (</a:t>
            </a:r>
            <a:r>
              <a:rPr lang="en-US" altLang="ko-KR" err="1"/>
              <a:t>Atrous</a:t>
            </a:r>
            <a:r>
              <a:rPr lang="en-US" altLang="ko-KR"/>
              <a:t> Spatial Pyramid Pooling): </a:t>
            </a:r>
            <a:r>
              <a:rPr lang="ko-KR" altLang="en-US"/>
              <a:t>다양한</a:t>
            </a:r>
            <a:r>
              <a:rPr lang="en-US" altLang="ko-KR"/>
              <a:t> </a:t>
            </a:r>
            <a:r>
              <a:rPr lang="ko-KR" altLang="en-US"/>
              <a:t>스케일의</a:t>
            </a:r>
            <a:r>
              <a:rPr lang="en-US" altLang="ko-KR"/>
              <a:t> </a:t>
            </a:r>
            <a:r>
              <a:rPr lang="ko-KR" altLang="en-US"/>
              <a:t>객체를</a:t>
            </a:r>
            <a:r>
              <a:rPr lang="en-US" altLang="ko-KR"/>
              <a:t> </a:t>
            </a:r>
            <a:r>
              <a:rPr lang="ko-KR" altLang="en-US"/>
              <a:t>효과적으로</a:t>
            </a:r>
            <a:r>
              <a:rPr lang="en-US" altLang="ko-KR"/>
              <a:t> </a:t>
            </a:r>
            <a:r>
              <a:rPr lang="ko-KR" altLang="en-US"/>
              <a:t>분할하기</a:t>
            </a:r>
            <a:r>
              <a:rPr lang="en-US" altLang="ko-KR"/>
              <a:t> </a:t>
            </a:r>
            <a:r>
              <a:rPr lang="ko-KR" altLang="en-US"/>
              <a:t>위해</a:t>
            </a:r>
            <a:r>
              <a:rPr lang="en-US" altLang="ko-KR"/>
              <a:t> </a:t>
            </a:r>
            <a:r>
              <a:rPr lang="ko-KR" altLang="en-US"/>
              <a:t>여러</a:t>
            </a:r>
            <a:r>
              <a:rPr lang="en-US" altLang="ko-KR"/>
              <a:t> </a:t>
            </a:r>
            <a:r>
              <a:rPr lang="en-US" altLang="ko-KR" err="1"/>
              <a:t>atrous</a:t>
            </a:r>
            <a:r>
              <a:rPr lang="en-US" altLang="ko-KR"/>
              <a:t> rate</a:t>
            </a:r>
            <a:r>
              <a:rPr lang="ko-KR" altLang="en-US" err="1"/>
              <a:t>를</a:t>
            </a:r>
            <a:r>
              <a:rPr lang="en-US" altLang="ko-KR"/>
              <a:t> </a:t>
            </a:r>
            <a:r>
              <a:rPr lang="ko-KR" altLang="en-US"/>
              <a:t>사용합니다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endParaRPr lang="en-US" altLang="ko-KR"/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altLang="ko-KR"/>
              <a:t> Encoder-Decoder </a:t>
            </a:r>
            <a:r>
              <a:rPr lang="ko-KR" altLang="en-US"/>
              <a:t>구조</a:t>
            </a:r>
            <a:r>
              <a:rPr lang="en-US" altLang="ko-KR"/>
              <a:t>: </a:t>
            </a:r>
            <a:r>
              <a:rPr lang="ko-KR" altLang="en-US"/>
              <a:t>일부</a:t>
            </a:r>
            <a:r>
              <a:rPr lang="en-US" altLang="ko-KR"/>
              <a:t> </a:t>
            </a:r>
            <a:r>
              <a:rPr lang="ko-KR" altLang="en-US"/>
              <a:t>버전</a:t>
            </a:r>
            <a:r>
              <a:rPr lang="en-US" altLang="ko-KR"/>
              <a:t>(</a:t>
            </a:r>
            <a:r>
              <a:rPr lang="ko-KR" altLang="en-US"/>
              <a:t>특히</a:t>
            </a:r>
            <a:r>
              <a:rPr lang="en-US" altLang="ko-KR"/>
              <a:t> DeepLabV3+)</a:t>
            </a:r>
            <a:r>
              <a:rPr lang="ko-KR" altLang="en-US"/>
              <a:t>에서는</a:t>
            </a:r>
            <a:r>
              <a:rPr lang="en-US" altLang="ko-KR"/>
              <a:t> </a:t>
            </a:r>
            <a:r>
              <a:rPr lang="ko-KR" altLang="en-US"/>
              <a:t>세밀한</a:t>
            </a:r>
            <a:r>
              <a:rPr lang="en-US" altLang="ko-KR"/>
              <a:t> </a:t>
            </a:r>
            <a:r>
              <a:rPr lang="ko-KR" altLang="en-US"/>
              <a:t>분할을</a:t>
            </a:r>
            <a:r>
              <a:rPr lang="en-US" altLang="ko-KR"/>
              <a:t> </a:t>
            </a:r>
            <a:r>
              <a:rPr lang="ko-KR" altLang="en-US"/>
              <a:t>위해</a:t>
            </a:r>
            <a:r>
              <a:rPr lang="en-US" altLang="ko-KR"/>
              <a:t> encoder-decoder </a:t>
            </a:r>
            <a:r>
              <a:rPr lang="ko-KR" altLang="en-US"/>
              <a:t>구조를</a:t>
            </a:r>
            <a:r>
              <a:rPr lang="en-US" altLang="ko-KR"/>
              <a:t> </a:t>
            </a:r>
            <a:r>
              <a:rPr lang="ko-KR" altLang="en-US"/>
              <a:t>채택합니다</a:t>
            </a:r>
            <a:r>
              <a:rPr lang="en-US" altLang="ko-KR"/>
              <a:t>.</a:t>
            </a:r>
            <a:endParaRPr lang="ko-K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ko-KR" altLang="en-US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 </a:t>
            </a:r>
            <a:r>
              <a:rPr lang="ko-KR" altLang="en-US">
                <a:ea typeface="KoPubWorld돋움체 Bold"/>
              </a:rPr>
              <a:t>및</a:t>
            </a:r>
            <a:r>
              <a:rPr lang="en-US" altLang="ko-KR">
                <a:ea typeface="KoPubWorld돋움체 Bold"/>
              </a:rPr>
              <a:t> </a:t>
            </a:r>
            <a:r>
              <a:rPr lang="ko-KR" altLang="en-US">
                <a:ea typeface="KoPubWorld돋움체 Bold"/>
              </a:rPr>
              <a:t>회고</a:t>
            </a:r>
            <a:endParaRPr 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69499" y="1633144"/>
            <a:ext cx="9446779" cy="3301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err="1">
                <a:sym typeface="+mn-ea"/>
              </a:rPr>
              <a:t>DeepLab</a:t>
            </a:r>
            <a:endParaRPr lang="en-US" err="1"/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err="1">
                <a:sym typeface="+mn-ea"/>
              </a:rPr>
              <a:t>복잡한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장면과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다양한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크기의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객체에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대해</a:t>
            </a:r>
            <a:r>
              <a:rPr lang="en-US">
                <a:sym typeface="+mn-ea"/>
              </a:rPr>
              <a:t> 더 </a:t>
            </a:r>
            <a:r>
              <a:rPr lang="en-US" err="1">
                <a:sym typeface="+mn-ea"/>
              </a:rPr>
              <a:t>강력한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성능을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발휘하지만</a:t>
            </a:r>
            <a:r>
              <a:rPr lang="en-US">
                <a:sym typeface="+mn-ea"/>
              </a:rPr>
              <a:t>, </a:t>
            </a:r>
            <a:r>
              <a:rPr lang="en-US" err="1">
                <a:sym typeface="+mn-ea"/>
              </a:rPr>
              <a:t>계산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비용이</a:t>
            </a:r>
            <a:r>
              <a:rPr lang="en-US">
                <a:sym typeface="+mn-ea"/>
              </a:rPr>
              <a:t> 더 </a:t>
            </a:r>
            <a:r>
              <a:rPr lang="en-US" err="1">
                <a:sym typeface="+mn-ea"/>
              </a:rPr>
              <a:t>높습니다</a:t>
            </a:r>
            <a:r>
              <a:rPr lang="en-US">
                <a:sym typeface="+mn-ea"/>
              </a:rPr>
              <a:t>.</a:t>
            </a:r>
            <a:endParaRPr 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U-Net</a:t>
            </a:r>
            <a:endParaRPr lang="en-US"/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err="1">
                <a:sym typeface="+mn-ea"/>
              </a:rPr>
              <a:t>세밀한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분할에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우수하지만</a:t>
            </a:r>
            <a:r>
              <a:rPr lang="en-US">
                <a:sym typeface="+mn-ea"/>
              </a:rPr>
              <a:t>, </a:t>
            </a:r>
            <a:r>
              <a:rPr lang="en-US" err="1">
                <a:sym typeface="+mn-ea"/>
              </a:rPr>
              <a:t>간단하고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작은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크기의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이미지에</a:t>
            </a:r>
            <a:r>
              <a:rPr lang="en-US">
                <a:sym typeface="+mn-ea"/>
              </a:rPr>
              <a:t> 더 </a:t>
            </a:r>
            <a:r>
              <a:rPr lang="en-US" err="1">
                <a:sym typeface="+mn-ea"/>
              </a:rPr>
              <a:t>적합하며</a:t>
            </a:r>
            <a:r>
              <a:rPr lang="en-US">
                <a:sym typeface="+mn-ea"/>
              </a:rPr>
              <a:t>, </a:t>
            </a:r>
            <a:r>
              <a:rPr lang="en-US" err="1">
                <a:sym typeface="+mn-ea"/>
              </a:rPr>
              <a:t>계산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효율이</a:t>
            </a:r>
            <a:r>
              <a:rPr lang="en-US">
                <a:sym typeface="+mn-ea"/>
              </a:rPr>
              <a:t> 더 </a:t>
            </a:r>
            <a:r>
              <a:rPr lang="en-US" err="1">
                <a:sym typeface="+mn-ea"/>
              </a:rPr>
              <a:t>높습니다</a:t>
            </a:r>
            <a:r>
              <a:rPr lang="en-US">
                <a:sym typeface="+mn-ea"/>
              </a:rPr>
              <a:t>.</a:t>
            </a:r>
            <a:endParaRPr lang="en-US"/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>
                <a:sym typeface="+mn-ea"/>
              </a:rPr>
              <a:t>각 </a:t>
            </a:r>
            <a:r>
              <a:rPr lang="en-US" err="1">
                <a:sym typeface="+mn-ea"/>
              </a:rPr>
              <a:t>아키텍처의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선택은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분할하려는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이미지의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특성과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사용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사례의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요구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사항에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따라</a:t>
            </a:r>
            <a:r>
              <a:rPr lang="en-US">
                <a:sym typeface="+mn-ea"/>
              </a:rPr>
              <a:t> </a:t>
            </a:r>
            <a:r>
              <a:rPr lang="en-US" err="1">
                <a:sym typeface="+mn-ea"/>
              </a:rPr>
              <a:t>달라질</a:t>
            </a:r>
            <a:r>
              <a:rPr lang="en-US">
                <a:sym typeface="+mn-ea"/>
              </a:rPr>
              <a:t> 수 </a:t>
            </a:r>
            <a:r>
              <a:rPr lang="en-US" err="1">
                <a:sym typeface="+mn-ea"/>
              </a:rPr>
              <a:t>있습니다</a:t>
            </a:r>
            <a:r>
              <a:rPr lang="en-US">
                <a:sym typeface="+mn-ea"/>
              </a:rPr>
              <a:t>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03B21-1188-841D-F9F1-368256ACDBFD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err="1">
                <a:sym typeface="+mn-ea"/>
              </a:rPr>
              <a:t>아키텍처</a:t>
            </a:r>
            <a:r>
              <a:rPr lang="en-US" altLang="ko-KR" b="1">
                <a:sym typeface="+mn-ea"/>
              </a:rPr>
              <a:t> </a:t>
            </a:r>
            <a:r>
              <a:rPr lang="ko-KR" altLang="en-US" b="1">
                <a:sym typeface="+mn-ea"/>
              </a:rPr>
              <a:t>차이</a:t>
            </a:r>
            <a:endParaRPr lang="en-US" altLang="ko-KR" b="1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en-US" err="1">
                <a:ea typeface="KoPubWorld돋움체 Bold"/>
              </a:rPr>
              <a:t>결론</a:t>
            </a:r>
            <a:r>
              <a:rPr lang="en-US">
                <a:ea typeface="KoPubWorld돋움체 Bold"/>
              </a:rPr>
              <a:t> 및 </a:t>
            </a:r>
            <a:r>
              <a:rPr lang="ko-KR" altLang="en-US">
                <a:ea typeface="KoPubWorld돋움체 Bold"/>
              </a:rPr>
              <a:t>회고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90290" y="1597202"/>
            <a:ext cx="11412538" cy="3301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>
                <a:sym typeface="+mn-ea"/>
              </a:rPr>
              <a:t>Segmentation Loss </a:t>
            </a:r>
            <a:r>
              <a:rPr lang="ko-KR" altLang="en-US" b="1">
                <a:sym typeface="+mn-ea"/>
              </a:rPr>
              <a:t>설정</a:t>
            </a:r>
            <a:endParaRPr lang="en-US" altLang="ko-KR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1. </a:t>
            </a:r>
            <a:r>
              <a:rPr lang="en-US" altLang="ko-KR" err="1">
                <a:sym typeface="+mn-ea"/>
              </a:rPr>
              <a:t>세멘틱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세그멘테이션을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정수형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마스크로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학습을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사용하고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원핫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인코딩을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하는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것이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아니기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때문에</a:t>
            </a:r>
            <a:r>
              <a:rPr lang="en-US" altLang="ko-KR">
                <a:sym typeface="+mn-ea"/>
              </a:rPr>
              <a:t>  </a:t>
            </a:r>
            <a:r>
              <a:rPr lang="en-US" altLang="ko-KR" err="1">
                <a:sym typeface="+mn-ea"/>
              </a:rPr>
              <a:t>sparse_categorical_crossentropy를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사용</a:t>
            </a:r>
            <a:r>
              <a:rPr lang="en-US" altLang="ko-KR">
                <a:sym typeface="+mn-ea"/>
              </a:rPr>
              <a:t> </a:t>
            </a:r>
            <a:endParaRPr lang="en-US" altLang="ko-KR" b="1"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ko-KR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2. </a:t>
            </a:r>
            <a:r>
              <a:rPr lang="en-US" altLang="ko-KR" err="1">
                <a:sym typeface="+mn-ea"/>
              </a:rPr>
              <a:t>logits을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손실함수에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사용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하기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위해</a:t>
            </a:r>
            <a:r>
              <a:rPr lang="en-US" altLang="ko-KR">
                <a:sym typeface="+mn-ea"/>
              </a:rPr>
              <a:t> , </a:t>
            </a:r>
            <a:r>
              <a:rPr lang="en-US" altLang="ko-KR" err="1">
                <a:sym typeface="+mn-ea"/>
              </a:rPr>
              <a:t>손실함수의</a:t>
            </a:r>
            <a:r>
              <a:rPr lang="en-US" altLang="ko-KR">
                <a:sym typeface="+mn-ea"/>
              </a:rPr>
              <a:t> logit </a:t>
            </a:r>
            <a:r>
              <a:rPr lang="en-US" altLang="ko-KR" err="1">
                <a:sym typeface="+mn-ea"/>
              </a:rPr>
              <a:t>사용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옵션을</a:t>
            </a:r>
            <a:r>
              <a:rPr lang="en-US" altLang="ko-KR">
                <a:sym typeface="+mn-ea"/>
              </a:rPr>
              <a:t> True 로 </a:t>
            </a:r>
            <a:r>
              <a:rPr lang="en-US" altLang="ko-KR" err="1">
                <a:sym typeface="+mn-ea"/>
              </a:rPr>
              <a:t>설정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모델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아웃풋의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마지막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레이어에는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활성화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함수를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적용하지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않았</a:t>
            </a:r>
            <a:r>
              <a:rPr lang="ko-KR" altLang="en-US">
                <a:sym typeface="+mn-ea"/>
              </a:rPr>
              <a:t>다</a:t>
            </a:r>
            <a:r>
              <a:rPr lang="en-US" altLang="ko-KR">
                <a:sym typeface="+mn-ea"/>
              </a:rPr>
              <a:t>. -&gt; </a:t>
            </a:r>
            <a:r>
              <a:rPr lang="en-US" altLang="ko-KR" b="1">
                <a:sym typeface="+mn-ea"/>
              </a:rPr>
              <a:t>Segmentation Task</a:t>
            </a:r>
            <a:r>
              <a:rPr lang="ko-KR" altLang="en-US" b="1">
                <a:sym typeface="+mn-ea"/>
              </a:rPr>
              <a:t>에서 보편적으로 하는 방법</a:t>
            </a:r>
            <a:endParaRPr lang="en-US" altLang="ko-KR"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ko-KR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3. 22개(20개의 </a:t>
            </a:r>
            <a:r>
              <a:rPr lang="en-US" altLang="ko-KR" err="1">
                <a:sym typeface="+mn-ea"/>
              </a:rPr>
              <a:t>클래스와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배경</a:t>
            </a:r>
            <a:r>
              <a:rPr lang="en-US" altLang="ko-KR">
                <a:sym typeface="+mn-ea"/>
              </a:rPr>
              <a:t>, </a:t>
            </a:r>
            <a:r>
              <a:rPr lang="en-US" altLang="ko-KR" err="1">
                <a:sym typeface="+mn-ea"/>
              </a:rPr>
              <a:t>테두리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각 </a:t>
            </a:r>
            <a:r>
              <a:rPr lang="en-US" altLang="ko-KR">
                <a:sym typeface="+mn-ea"/>
              </a:rPr>
              <a:t>1개)의 </a:t>
            </a:r>
            <a:r>
              <a:rPr lang="en-US" altLang="ko-KR" err="1">
                <a:sym typeface="+mn-ea"/>
              </a:rPr>
              <a:t>클래스에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대해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학습을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시켜야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했기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때문에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아웃풋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채널을</a:t>
            </a:r>
            <a:r>
              <a:rPr lang="en-US" altLang="ko-KR">
                <a:sym typeface="+mn-ea"/>
              </a:rPr>
              <a:t> 22개로 </a:t>
            </a:r>
            <a:r>
              <a:rPr lang="en-US" altLang="ko-KR" err="1">
                <a:sym typeface="+mn-ea"/>
              </a:rPr>
              <a:t>설정을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했다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2CA5D-AAA6-63D7-ACDA-F36B990CAC4A}"/>
              </a:ext>
            </a:extLst>
          </p:cNvPr>
          <p:cNvSpPr txBox="1"/>
          <p:nvPr/>
        </p:nvSpPr>
        <p:spPr>
          <a:xfrm>
            <a:off x="371475" y="1114981"/>
            <a:ext cx="352179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err="1">
                <a:sym typeface="+mn-ea"/>
              </a:rPr>
              <a:t>훈련</a:t>
            </a:r>
            <a:r>
              <a:rPr lang="en-US" altLang="ko-KR" b="1">
                <a:sym typeface="+mn-ea"/>
              </a:rPr>
              <a:t> </a:t>
            </a:r>
            <a:r>
              <a:rPr lang="en-US" altLang="ko-KR" b="1" err="1">
                <a:sym typeface="+mn-ea"/>
              </a:rPr>
              <a:t>과정</a:t>
            </a:r>
            <a:endParaRPr lang="en-US" altLang="ko-KR" b="1" err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/>
              <a:t>AIFFEL </a:t>
            </a:r>
            <a:r>
              <a:rPr lang="en-US" altLang="ko-KR" err="1"/>
              <a:t>SmileMaker</a:t>
            </a:r>
            <a:endParaRPr lang="ko-KR" altLang="en-US"/>
          </a:p>
        </p:txBody>
      </p:sp>
      <p:pic>
        <p:nvPicPr>
          <p:cNvPr id="2056" name="Picture 8" descr="Github] 기술 배지 등록하는 법">
            <a:extLst>
              <a:ext uri="{FF2B5EF4-FFF2-40B4-BE49-F238E27FC236}">
                <a16:creationId xmlns:a16="http://schemas.microsoft.com/office/drawing/2014/main" id="{41DE8169-27CC-1AFC-A8E9-F18D0A93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0" b="23335"/>
          <a:stretch/>
        </p:blipFill>
        <p:spPr bwMode="auto">
          <a:xfrm>
            <a:off x="1526229" y="3159000"/>
            <a:ext cx="188372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FB6497-0C6F-A2EB-5B08-01817BED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1449388"/>
            <a:ext cx="7092950" cy="4652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CF540-51ED-19FA-C346-364FCEC36A3D}"/>
              </a:ext>
            </a:extLst>
          </p:cNvPr>
          <p:cNvSpPr txBox="1"/>
          <p:nvPr/>
        </p:nvSpPr>
        <p:spPr>
          <a:xfrm>
            <a:off x="1194741" y="3800592"/>
            <a:ext cx="2652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>
                <a:hlinkClick r:id="rId4"/>
              </a:rPr>
              <a:t>Smile Maker Github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59472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ko-KR" altLang="en-US">
                <a:ea typeface="KoPubWorld돋움체 Bold"/>
              </a:rPr>
              <a:t>결론</a:t>
            </a:r>
            <a:r>
              <a:rPr lang="en-US">
                <a:ea typeface="KoPubWorld돋움체 Bold"/>
              </a:rPr>
              <a:t> </a:t>
            </a:r>
            <a:r>
              <a:rPr lang="ko-KR" altLang="en-US">
                <a:ea typeface="KoPubWorld돋움체 Bold"/>
              </a:rPr>
              <a:t>및</a:t>
            </a:r>
            <a:r>
              <a:rPr lang="en-US">
                <a:ea typeface="KoPubWorld돋움체 Bold"/>
              </a:rPr>
              <a:t> </a:t>
            </a:r>
            <a:r>
              <a:rPr lang="ko-KR">
                <a:ea typeface="KoPubWorld돋움체 Bold"/>
              </a:rPr>
              <a:t>회고</a:t>
            </a:r>
            <a:endParaRPr lang="ko-KR" b="0">
              <a:ea typeface="KoPubWorld돋움체 Bold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2CA5D-AAA6-63D7-ACDA-F36B990CAC4A}"/>
              </a:ext>
            </a:extLst>
          </p:cNvPr>
          <p:cNvSpPr txBox="1"/>
          <p:nvPr/>
        </p:nvSpPr>
        <p:spPr>
          <a:xfrm>
            <a:off x="371475" y="1114981"/>
            <a:ext cx="352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ym typeface="+mn-ea"/>
              </a:rPr>
              <a:t>Grad-CAM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F2C9E-1628-BB2D-9889-417994B01447}"/>
              </a:ext>
            </a:extLst>
          </p:cNvPr>
          <p:cNvSpPr txBox="1"/>
          <p:nvPr/>
        </p:nvSpPr>
        <p:spPr>
          <a:xfrm>
            <a:off x="371475" y="1550165"/>
            <a:ext cx="11412538" cy="29523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1. </a:t>
            </a:r>
            <a:r>
              <a:rPr lang="en-US" altLang="ko-KR" err="1">
                <a:sym typeface="+mn-ea"/>
              </a:rPr>
              <a:t>CAM을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통해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마지막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레이어의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활성도를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확인했다</a:t>
            </a:r>
            <a:r>
              <a:rPr lang="en-US" altLang="ko-KR">
                <a:sym typeface="+mn-ea"/>
              </a:rPr>
              <a:t>. </a:t>
            </a:r>
          </a:p>
          <a:p>
            <a:pPr>
              <a:lnSpc>
                <a:spcPct val="130000"/>
              </a:lnSpc>
            </a:pPr>
            <a:endParaRPr lang="en-US" altLang="ko-KR"/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2. </a:t>
            </a:r>
            <a:r>
              <a:rPr lang="en-US" altLang="ko-KR" err="1">
                <a:sym typeface="+mn-ea"/>
              </a:rPr>
              <a:t>다중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분류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문제여서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인지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손실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함수로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미분을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계산하여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가중치를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채널별로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누적시켜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이미지를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처음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확인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했을</a:t>
            </a:r>
            <a:r>
              <a:rPr lang="en-US" altLang="ko-KR">
                <a:sym typeface="+mn-ea"/>
              </a:rPr>
              <a:t> 때 </a:t>
            </a:r>
            <a:r>
              <a:rPr lang="en-US" altLang="ko-KR" err="1">
                <a:sym typeface="+mn-ea"/>
              </a:rPr>
              <a:t>배경에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대한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학습이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높아서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그런지</a:t>
            </a:r>
            <a:r>
              <a:rPr lang="en-US" altLang="ko-KR">
                <a:sym typeface="+mn-ea"/>
              </a:rPr>
              <a:t> 20개의 </a:t>
            </a:r>
            <a:r>
              <a:rPr lang="en-US" altLang="ko-KR" err="1">
                <a:sym typeface="+mn-ea"/>
              </a:rPr>
              <a:t>클래스에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대해서는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낮은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활성도를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보여서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배경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차원을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제외한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활성화도를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확인했고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생각했던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결과가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나온것을</a:t>
            </a:r>
            <a:r>
              <a:rPr lang="en-US" altLang="ko-KR">
                <a:sym typeface="+mn-ea"/>
              </a:rPr>
              <a:t> 알 수 </a:t>
            </a:r>
            <a:r>
              <a:rPr lang="en-US" altLang="ko-KR" err="1">
                <a:sym typeface="+mn-ea"/>
              </a:rPr>
              <a:t>있었다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  <a:p>
            <a:pPr>
              <a:lnSpc>
                <a:spcPct val="130000"/>
              </a:lnSpc>
            </a:pPr>
            <a:endParaRPr lang="en-US" altLang="ko-KR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3. CAM 을 </a:t>
            </a:r>
            <a:r>
              <a:rPr lang="en-US" altLang="ko-KR" err="1">
                <a:sym typeface="+mn-ea"/>
              </a:rPr>
              <a:t>통해</a:t>
            </a:r>
            <a:r>
              <a:rPr lang="en-US" altLang="ko-KR">
                <a:sym typeface="+mn-ea"/>
              </a:rPr>
              <a:t> Deeplabv3+ 와 </a:t>
            </a:r>
            <a:r>
              <a:rPr lang="en-US" altLang="ko-KR" err="1">
                <a:sym typeface="+mn-ea"/>
              </a:rPr>
              <a:t>모바일넷을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백본으로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사용하는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Unet을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비교했을</a:t>
            </a:r>
            <a:r>
              <a:rPr lang="en-US" altLang="ko-KR">
                <a:sym typeface="+mn-ea"/>
              </a:rPr>
              <a:t> 때 deeplabv3+ 의 </a:t>
            </a:r>
            <a:r>
              <a:rPr lang="en-US" altLang="ko-KR" err="1">
                <a:sym typeface="+mn-ea"/>
              </a:rPr>
              <a:t>아키텍쳐가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뛰어나다는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결론을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도출할</a:t>
            </a:r>
            <a:r>
              <a:rPr lang="en-US" altLang="ko-KR">
                <a:sym typeface="+mn-ea"/>
              </a:rPr>
              <a:t> 수 </a:t>
            </a:r>
            <a:r>
              <a:rPr lang="en-US" altLang="ko-KR" err="1">
                <a:sym typeface="+mn-ea"/>
              </a:rPr>
              <a:t>있었다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9300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KoPubWorld돋움체 Bold"/>
              </a:rPr>
              <a:t>6. </a:t>
            </a:r>
            <a:r>
              <a:rPr lang="en-US" altLang="ko-KR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 및 </a:t>
            </a:r>
            <a:r>
              <a:rPr lang="en-US" altLang="ko-KR" err="1">
                <a:ea typeface="KoPubWorld돋움체 Bold"/>
              </a:rPr>
              <a:t>회고</a:t>
            </a:r>
            <a:endParaRPr lang="en-US" altLang="ko-KR" err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4A36CD-7923-CEE6-484B-4E0E5813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990823"/>
            <a:ext cx="7039957" cy="2029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CB0BF-D723-6F14-5995-4A02DF27A573}"/>
              </a:ext>
            </a:extLst>
          </p:cNvPr>
          <p:cNvSpPr txBox="1"/>
          <p:nvPr/>
        </p:nvSpPr>
        <p:spPr>
          <a:xfrm>
            <a:off x="371475" y="1114981"/>
            <a:ext cx="352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ym typeface="+mn-ea"/>
              </a:rPr>
              <a:t>W&amp;B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11E07E-476F-0C75-8195-D42DD4122460}"/>
              </a:ext>
            </a:extLst>
          </p:cNvPr>
          <p:cNvSpPr txBox="1"/>
          <p:nvPr/>
        </p:nvSpPr>
        <p:spPr>
          <a:xfrm>
            <a:off x="371475" y="1484313"/>
            <a:ext cx="11412538" cy="15013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1. </a:t>
            </a:r>
            <a:r>
              <a:rPr lang="en-US" altLang="ko-KR" err="1">
                <a:sym typeface="+mn-ea"/>
              </a:rPr>
              <a:t>따로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시각화를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하지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않아도</a:t>
            </a:r>
            <a:r>
              <a:rPr lang="en-US" altLang="ko-KR">
                <a:sym typeface="+mn-ea"/>
              </a:rPr>
              <a:t> </a:t>
            </a:r>
            <a:r>
              <a:rPr lang="en-US" altLang="ko-KR" err="1">
                <a:sym typeface="+mn-ea"/>
              </a:rPr>
              <a:t>case별로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정리해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주는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기능</a:t>
            </a:r>
            <a:r>
              <a:rPr lang="en-US" altLang="ko-KR">
                <a:sym typeface="+mn-ea"/>
              </a:rPr>
              <a:t>, Learning </a:t>
            </a:r>
            <a:r>
              <a:rPr lang="en-US" altLang="ko-KR" err="1">
                <a:sym typeface="+mn-ea"/>
              </a:rPr>
              <a:t>late를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변경하면서</a:t>
            </a:r>
            <a:r>
              <a:rPr lang="en-US" altLang="ko-KR">
                <a:sym typeface="+mn-ea"/>
              </a:rPr>
              <a:t> </a:t>
            </a:r>
            <a:r>
              <a:rPr lang="en-US" altLang="ko-KR" err="1">
                <a:sym typeface="+mn-ea"/>
              </a:rPr>
              <a:t>훈련이</a:t>
            </a:r>
            <a:r>
              <a:rPr lang="en-US" altLang="ko-KR">
                <a:sym typeface="+mn-ea"/>
              </a:rPr>
              <a:t> 잘 </a:t>
            </a:r>
            <a:r>
              <a:rPr lang="en-US" altLang="ko-KR" err="1">
                <a:sym typeface="+mn-ea"/>
              </a:rPr>
              <a:t>되는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것을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알려주는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기능도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좋았다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  <a:p>
            <a:pPr>
              <a:lnSpc>
                <a:spcPct val="130000"/>
              </a:lnSpc>
            </a:pPr>
            <a:endParaRPr lang="en-US" altLang="ko-KR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>
                <a:sym typeface="+mn-ea"/>
              </a:rPr>
              <a:t>2. </a:t>
            </a:r>
            <a:r>
              <a:rPr lang="en-US" altLang="ko-KR" err="1">
                <a:sym typeface="+mn-ea"/>
              </a:rPr>
              <a:t>모델을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훈련하고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다시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훈련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시키게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되면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기록을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알려주는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기능이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있어서</a:t>
            </a:r>
            <a:r>
              <a:rPr lang="en-US" altLang="ko-KR">
                <a:sym typeface="+mn-ea"/>
              </a:rPr>
              <a:t> </a:t>
            </a:r>
            <a:r>
              <a:rPr lang="en-US" altLang="ko-KR" err="1">
                <a:sym typeface="+mn-ea"/>
              </a:rPr>
              <a:t>편했다</a:t>
            </a:r>
            <a:r>
              <a:rPr lang="en-US" altLang="ko-KR">
                <a:sym typeface="+mn-ea"/>
              </a:rPr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9513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KoPubWorld돋움체 Bold"/>
              </a:rPr>
              <a:t>6. </a:t>
            </a:r>
            <a:r>
              <a:rPr lang="ko-KR" altLang="en-US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 </a:t>
            </a:r>
            <a:r>
              <a:rPr lang="ko-KR" altLang="en-US">
                <a:ea typeface="KoPubWorld돋움체 Bold"/>
              </a:rPr>
              <a:t>및</a:t>
            </a:r>
            <a:r>
              <a:rPr lang="en-US" altLang="ko-KR">
                <a:ea typeface="KoPubWorld돋움체 Bold"/>
              </a:rPr>
              <a:t> </a:t>
            </a:r>
            <a:r>
              <a:rPr lang="ko-KR" altLang="en-US">
                <a:ea typeface="KoPubWorld돋움체 Bold"/>
              </a:rPr>
              <a:t>회고</a:t>
            </a:r>
            <a:endParaRPr 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71475" y="2137590"/>
            <a:ext cx="5675329" cy="3651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/>
              <a:t>DatasetV2 </a:t>
            </a:r>
            <a:r>
              <a:rPr lang="ko-KR" altLang="en-US"/>
              <a:t>약</a:t>
            </a:r>
            <a:r>
              <a:rPr lang="en-US" altLang="ko-KR"/>
              <a:t> </a:t>
            </a:r>
            <a:r>
              <a:rPr lang="en-US"/>
              <a:t>33s &gt; </a:t>
            </a:r>
            <a:r>
              <a:rPr lang="en-US" err="1"/>
              <a:t>tf.keras.utils.Sequence</a:t>
            </a:r>
            <a:r>
              <a:rPr lang="en-US"/>
              <a:t> </a:t>
            </a:r>
            <a:r>
              <a:rPr lang="ko-KR" altLang="en-US"/>
              <a:t>약</a:t>
            </a:r>
            <a:r>
              <a:rPr lang="en-US" altLang="ko-KR"/>
              <a:t> </a:t>
            </a:r>
            <a:r>
              <a:rPr lang="en-US"/>
              <a:t>110s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213840" y="1681349"/>
            <a:ext cx="3436388" cy="4186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b="1" err="1">
                <a:sym typeface="+mn-ea"/>
              </a:rPr>
              <a:t>데이터로더</a:t>
            </a:r>
            <a:r>
              <a:rPr lang="ko-KR" altLang="en-US" b="1">
                <a:sym typeface="+mn-ea"/>
              </a:rPr>
              <a:t>의</a:t>
            </a:r>
            <a:r>
              <a:rPr lang="en-US" altLang="ko-KR" b="1">
                <a:sym typeface="+mn-ea"/>
              </a:rPr>
              <a:t> </a:t>
            </a:r>
            <a:r>
              <a:rPr lang="ko-KR" altLang="en-US" b="1">
                <a:sym typeface="+mn-ea"/>
              </a:rPr>
              <a:t>차이</a:t>
            </a:r>
            <a:endParaRPr lang="en-US"/>
          </a:p>
          <a:p>
            <a:endParaRPr lang="en-US"/>
          </a:p>
          <a:p>
            <a:r>
              <a:rPr lang="en-US" b="1" err="1"/>
              <a:t>tf.keras.utils.Sequence</a:t>
            </a:r>
            <a:endParaRPr lang="en-US" b="1"/>
          </a:p>
          <a:p>
            <a:endParaRPr lang="en-US"/>
          </a:p>
          <a:p>
            <a:r>
              <a:rPr lang="en-US"/>
              <a:t>1. </a:t>
            </a:r>
            <a:r>
              <a:rPr lang="en-US" err="1"/>
              <a:t>멀티스레딩</a:t>
            </a:r>
            <a:r>
              <a:rPr lang="en-US"/>
              <a:t>/</a:t>
            </a:r>
            <a:r>
              <a:rPr lang="en-US" err="1"/>
              <a:t>멀티프로세싱</a:t>
            </a:r>
            <a:r>
              <a:rPr lang="en-US"/>
              <a:t> </a:t>
            </a:r>
            <a:r>
              <a:rPr lang="en-US" err="1"/>
              <a:t>지원</a:t>
            </a:r>
            <a:endParaRPr lang="en-US"/>
          </a:p>
          <a:p>
            <a:r>
              <a:rPr lang="en-US"/>
              <a:t>2. </a:t>
            </a:r>
            <a:r>
              <a:rPr lang="en-US" err="1"/>
              <a:t>온디맨드</a:t>
            </a:r>
            <a:r>
              <a:rPr lang="en-US"/>
              <a:t> </a:t>
            </a:r>
            <a:r>
              <a:rPr lang="en-US" err="1"/>
              <a:t>데이터</a:t>
            </a:r>
            <a:r>
              <a:rPr lang="en-US"/>
              <a:t> </a:t>
            </a:r>
            <a:r>
              <a:rPr lang="en-US" err="1"/>
              <a:t>처리</a:t>
            </a:r>
            <a:endParaRPr lang="en-US"/>
          </a:p>
          <a:p>
            <a:r>
              <a:rPr lang="en-US"/>
              <a:t>3. </a:t>
            </a:r>
            <a:r>
              <a:rPr lang="en-US" err="1"/>
              <a:t>커스텀</a:t>
            </a:r>
            <a:r>
              <a:rPr lang="en-US"/>
              <a:t> </a:t>
            </a:r>
            <a:r>
              <a:rPr lang="en-US" err="1"/>
              <a:t>데이터</a:t>
            </a:r>
            <a:r>
              <a:rPr lang="en-US"/>
              <a:t> </a:t>
            </a:r>
            <a:r>
              <a:rPr lang="en-US" err="1"/>
              <a:t>처리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 err="1"/>
              <a:t>tf.data.Dataset</a:t>
            </a:r>
            <a:endParaRPr lang="en-US" b="1"/>
          </a:p>
          <a:p>
            <a:endParaRPr lang="en-US"/>
          </a:p>
          <a:p>
            <a:r>
              <a:rPr lang="en-US"/>
              <a:t>1. </a:t>
            </a:r>
            <a:r>
              <a:rPr lang="en-US" err="1"/>
              <a:t>고성능</a:t>
            </a:r>
            <a:r>
              <a:rPr lang="en-US"/>
              <a:t> </a:t>
            </a:r>
            <a:r>
              <a:rPr lang="en-US" err="1"/>
              <a:t>파이프라인</a:t>
            </a:r>
            <a:endParaRPr lang="en-US"/>
          </a:p>
          <a:p>
            <a:r>
              <a:rPr lang="en-US"/>
              <a:t>2. </a:t>
            </a:r>
            <a:r>
              <a:rPr lang="en-US" err="1"/>
              <a:t>캐싱</a:t>
            </a:r>
            <a:r>
              <a:rPr lang="en-US"/>
              <a:t> 및 </a:t>
            </a:r>
            <a:r>
              <a:rPr lang="en-US" err="1"/>
              <a:t>프리페칭</a:t>
            </a:r>
            <a:endParaRPr lang="en-US"/>
          </a:p>
          <a:p>
            <a:r>
              <a:rPr lang="en-US"/>
              <a:t>3. </a:t>
            </a:r>
            <a:r>
              <a:rPr lang="en-US" err="1"/>
              <a:t>자동</a:t>
            </a:r>
            <a:r>
              <a:rPr lang="en-US"/>
              <a:t> </a:t>
            </a:r>
            <a:r>
              <a:rPr lang="en-US" err="1"/>
              <a:t>최적화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E7828-B849-474E-ADDE-A3E8B01D75C6}"/>
              </a:ext>
            </a:extLst>
          </p:cNvPr>
          <p:cNvSpPr txBox="1"/>
          <p:nvPr/>
        </p:nvSpPr>
        <p:spPr>
          <a:xfrm>
            <a:off x="371475" y="1683835"/>
            <a:ext cx="445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err="1"/>
              <a:t>데이터로더</a:t>
            </a:r>
            <a:r>
              <a:rPr lang="en-US" altLang="ko-KR" b="1"/>
              <a:t> </a:t>
            </a:r>
            <a:r>
              <a:rPr lang="en-US" altLang="ko-KR" b="1" err="1"/>
              <a:t>객체의</a:t>
            </a:r>
            <a:r>
              <a:rPr lang="en-US" altLang="ko-KR" b="1"/>
              <a:t> </a:t>
            </a:r>
            <a:r>
              <a:rPr lang="ko-KR" altLang="en-US" b="1"/>
              <a:t>훈련속도</a:t>
            </a:r>
            <a:r>
              <a:rPr lang="en-US" altLang="ko-KR" b="1"/>
              <a:t> </a:t>
            </a:r>
            <a:r>
              <a:rPr lang="en-US" altLang="ko-KR" b="1" err="1"/>
              <a:t>비교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E01BE-16C2-9FAE-9A0D-98A2A925D012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ym typeface="+mn-ea"/>
              </a:rPr>
              <a:t>데이터 </a:t>
            </a:r>
            <a:r>
              <a:rPr lang="ko-KR" altLang="en-US" b="1" err="1">
                <a:sym typeface="+mn-ea"/>
              </a:rPr>
              <a:t>로더</a:t>
            </a:r>
            <a:endParaRPr lang="en-US" altLang="ko-KR" b="1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00888-0D0A-D08D-39AA-E4E4AED39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D78B4-0A42-C054-CC0C-BBDF7023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KoPubWorld돋움체 Bold"/>
              </a:rPr>
              <a:t>6. </a:t>
            </a:r>
            <a:r>
              <a:rPr lang="en-US" altLang="ko-KR" err="1">
                <a:ea typeface="KoPubWorld돋움체 Bold"/>
              </a:rPr>
              <a:t>결론</a:t>
            </a:r>
            <a:r>
              <a:rPr lang="en-US" altLang="ko-KR">
                <a:ea typeface="KoPubWorld돋움체 Bold"/>
              </a:rPr>
              <a:t> 및 </a:t>
            </a:r>
            <a:r>
              <a:rPr lang="en-US" altLang="ko-KR" err="1">
                <a:ea typeface="KoPubWorld돋움체 Bold"/>
              </a:rPr>
              <a:t>회고</a:t>
            </a:r>
            <a:endParaRPr lang="en-US" altLang="ko-KR" err="1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BCEB38-FFFF-E0B0-C48A-681E5EE0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FC85D-9011-F59D-8E9F-4BFF611DC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BE4E3-257E-5611-4D20-491D4E965F74}"/>
              </a:ext>
            </a:extLst>
          </p:cNvPr>
          <p:cNvSpPr txBox="1"/>
          <p:nvPr/>
        </p:nvSpPr>
        <p:spPr>
          <a:xfrm>
            <a:off x="374650" y="1768370"/>
            <a:ext cx="916728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아쉬웠던 점</a:t>
            </a:r>
            <a:r>
              <a:rPr lang="en-US" altLang="ko-KR">
                <a:ea typeface="맑은 고딕"/>
              </a:rPr>
              <a:t>​: </a:t>
            </a:r>
            <a:r>
              <a:rPr lang="en-US" altLang="ko-KR" err="1">
                <a:ea typeface="맑은 고딕"/>
              </a:rPr>
              <a:t>새로운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시도들을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많이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시도하지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못한점</a:t>
            </a:r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​</a:t>
            </a:r>
          </a:p>
          <a:p>
            <a:r>
              <a:rPr lang="en-US" altLang="ko-KR">
                <a:ea typeface="맑은 고딕"/>
              </a:rPr>
              <a:t>​</a:t>
            </a:r>
          </a:p>
          <a:p>
            <a:r>
              <a:rPr lang="ko-KR" altLang="en-US" b="1">
                <a:ea typeface="맑은 고딕"/>
              </a:rPr>
              <a:t>잘했던</a:t>
            </a:r>
            <a:r>
              <a:rPr lang="en-US" altLang="ko-KR" b="1">
                <a:ea typeface="맑은 고딕"/>
              </a:rPr>
              <a:t> </a:t>
            </a:r>
            <a:r>
              <a:rPr lang="ko-KR" altLang="en-US" b="1">
                <a:ea typeface="맑은 고딕"/>
              </a:rPr>
              <a:t>점</a:t>
            </a:r>
            <a:r>
              <a:rPr lang="en-US" altLang="ko-KR">
                <a:ea typeface="맑은 고딕"/>
              </a:rPr>
              <a:t>: </a:t>
            </a:r>
            <a:r>
              <a:rPr lang="en-US" altLang="ko-KR" err="1">
                <a:ea typeface="맑은 고딕"/>
              </a:rPr>
              <a:t>팀과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협업을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잘한점</a:t>
            </a:r>
            <a:r>
              <a:rPr lang="en-US" altLang="ko-KR">
                <a:ea typeface="맑은 고딕"/>
              </a:rPr>
              <a:t> , </a:t>
            </a:r>
            <a:r>
              <a:rPr lang="en-US" altLang="ko-KR" err="1">
                <a:ea typeface="맑은 고딕"/>
              </a:rPr>
              <a:t>최선을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다해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프로젝트에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임해서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좋은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결과를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도출한점</a:t>
            </a:r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​</a:t>
            </a:r>
          </a:p>
          <a:p>
            <a:r>
              <a:rPr lang="en-US" altLang="ko-KR">
                <a:ea typeface="맑은 고딕"/>
              </a:rPr>
              <a:t>​</a:t>
            </a:r>
          </a:p>
          <a:p>
            <a:r>
              <a:rPr lang="ko-KR" altLang="en-US" b="1">
                <a:ea typeface="맑은 고딕"/>
              </a:rPr>
              <a:t>개선해야 될</a:t>
            </a:r>
            <a:r>
              <a:rPr lang="en-US" altLang="ko-KR" b="1">
                <a:ea typeface="맑은 고딕"/>
              </a:rPr>
              <a:t> </a:t>
            </a:r>
            <a:r>
              <a:rPr lang="ko-KR" altLang="en-US" b="1">
                <a:ea typeface="맑은 고딕"/>
              </a:rPr>
              <a:t>점</a:t>
            </a:r>
            <a:r>
              <a:rPr lang="ko-KR" altLang="en-US">
                <a:ea typeface="맑은 고딕"/>
              </a:rPr>
              <a:t>:</a:t>
            </a:r>
            <a:r>
              <a:rPr lang="ko-KR" altLang="en-US" b="1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추가적인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실험을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많이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진행</a:t>
            </a:r>
            <a:endParaRPr lang="en-US" altLang="ko-KR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323FE-39B0-DBF6-6D9D-DA8BA0EB474B}"/>
              </a:ext>
            </a:extLst>
          </p:cNvPr>
          <p:cNvSpPr txBox="1"/>
          <p:nvPr/>
        </p:nvSpPr>
        <p:spPr>
          <a:xfrm>
            <a:off x="371475" y="1114981"/>
            <a:ext cx="311644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b="1">
                <a:sym typeface="+mn-ea"/>
              </a:rPr>
              <a:t>KPT 회고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8587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KoPubWorld돋움체 Bold"/>
              </a:rPr>
              <a:t>Reference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BFA64-9906-C516-7625-90EF2D81F6A9}"/>
              </a:ext>
            </a:extLst>
          </p:cNvPr>
          <p:cNvSpPr txBox="1"/>
          <p:nvPr/>
        </p:nvSpPr>
        <p:spPr>
          <a:xfrm>
            <a:off x="371475" y="1412272"/>
            <a:ext cx="6103856" cy="2861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400" b="0" i="0" u="none" strike="noStrike" err="1">
                <a:effectLst/>
                <a:hlinkClick r:id="rId2"/>
              </a:rPr>
              <a:t>그래디언트</a:t>
            </a:r>
            <a:r>
              <a:rPr lang="ko-KR" altLang="en-US" sz="1400" b="0" i="0" u="none" strike="noStrike">
                <a:effectLst/>
                <a:hlinkClick r:id="rId2"/>
              </a:rPr>
              <a:t> 및 자동 미분 소개</a:t>
            </a:r>
            <a:endParaRPr lang="ko-KR" altLang="en-US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>
                <a:effectLst/>
                <a:hlinkClick r:id="rId3"/>
              </a:rPr>
              <a:t>Class Activation Maps for Semantic Segmentation</a:t>
            </a:r>
            <a:endParaRPr lang="en-US" altLang="ko-KR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 err="1">
                <a:effectLst/>
                <a:hlinkClick r:id="rId4"/>
              </a:rPr>
              <a:t>wandb</a:t>
            </a:r>
            <a:r>
              <a:rPr lang="en-US" altLang="ko-KR" sz="1400" b="0" i="0" u="none" strike="noStrike">
                <a:effectLst/>
                <a:hlinkClick r:id="rId4"/>
              </a:rPr>
              <a:t> </a:t>
            </a:r>
            <a:r>
              <a:rPr lang="ko-KR" altLang="en-US" sz="1400" b="0" i="0" u="none" strike="noStrike">
                <a:effectLst/>
                <a:hlinkClick r:id="rId4"/>
              </a:rPr>
              <a:t>사용법</a:t>
            </a:r>
            <a:endParaRPr lang="ko-KR" altLang="en-US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>
                <a:effectLst/>
                <a:hlinkClick r:id="rId5"/>
              </a:rPr>
              <a:t>deeplabv3+ </a:t>
            </a:r>
            <a:r>
              <a:rPr lang="ko-KR" altLang="en-US" sz="1400" b="0" i="0" u="none" strike="noStrike">
                <a:effectLst/>
                <a:hlinkClick r:id="rId5"/>
              </a:rPr>
              <a:t>구조</a:t>
            </a:r>
            <a:endParaRPr lang="ko-KR" altLang="en-US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ko-KR" altLang="en-US" sz="1400" b="0" i="0" u="none" strike="noStrike" err="1">
                <a:effectLst/>
                <a:hlinkClick r:id="rId6"/>
              </a:rPr>
              <a:t>시멘틱</a:t>
            </a:r>
            <a:r>
              <a:rPr lang="ko-KR" altLang="en-US" sz="1400" b="0" i="0" u="none" strike="noStrike">
                <a:effectLst/>
                <a:hlinkClick r:id="rId6"/>
              </a:rPr>
              <a:t> </a:t>
            </a:r>
            <a:r>
              <a:rPr lang="ko-KR" altLang="en-US" sz="1400" b="0" i="0" u="none" strike="noStrike" err="1">
                <a:effectLst/>
                <a:hlinkClick r:id="rId6"/>
              </a:rPr>
              <a:t>세그멘테이션</a:t>
            </a:r>
            <a:r>
              <a:rPr lang="ko-KR" altLang="en-US" sz="1400" b="0" i="0" u="none" strike="noStrike">
                <a:effectLst/>
                <a:hlinkClick r:id="rId6"/>
              </a:rPr>
              <a:t> 방법</a:t>
            </a:r>
            <a:endParaRPr lang="ko-KR" altLang="en-US" sz="1400" b="0" i="0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>
                <a:effectLst/>
                <a:hlinkClick r:id="rId7"/>
              </a:rPr>
              <a:t>Grad-CAM </a:t>
            </a:r>
            <a:r>
              <a:rPr lang="en-US" altLang="ko-KR" sz="1400" b="0" i="0" u="none" strike="noStrike" err="1">
                <a:effectLst/>
                <a:hlinkClick r:id="rId7"/>
              </a:rPr>
              <a:t>keras</a:t>
            </a:r>
            <a:endParaRPr lang="en-US" altLang="ko-KR" sz="1400" b="0" i="0" u="none" strike="noStrike">
              <a:effectLst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0" i="0" u="none" strike="noStrike">
                <a:effectLst/>
                <a:hlinkClick r:id="rId8"/>
              </a:rPr>
              <a:t>DeepLabV3+ </a:t>
            </a:r>
            <a:r>
              <a:rPr lang="ko-KR" altLang="en-US" sz="1400" b="0" i="0" u="none" strike="noStrike">
                <a:effectLst/>
                <a:hlinkClick r:id="rId8"/>
              </a:rPr>
              <a:t>논문 리뷰</a:t>
            </a:r>
            <a:br>
              <a:rPr lang="en-US" altLang="ko-KR" sz="1400" b="0" i="0" u="none" strike="noStrike">
                <a:effectLst/>
              </a:rPr>
            </a:br>
            <a:r>
              <a:rPr lang="en-US" altLang="ko-KR" sz="1400">
                <a:hlinkClick r:id="rId9"/>
              </a:rPr>
              <a:t>Pascal</a:t>
            </a:r>
            <a:r>
              <a:rPr lang="ko-KR" altLang="en-US" sz="1400">
                <a:hlinkClick r:id="rId9"/>
              </a:rPr>
              <a:t> </a:t>
            </a:r>
            <a:r>
              <a:rPr lang="en-US" altLang="ko-KR" sz="1400">
                <a:hlinkClick r:id="rId9"/>
              </a:rPr>
              <a:t>VOC</a:t>
            </a:r>
            <a:r>
              <a:rPr lang="ko-KR" altLang="en-US" sz="1400">
                <a:hlinkClick r:id="rId9"/>
              </a:rPr>
              <a:t> </a:t>
            </a:r>
            <a:r>
              <a:rPr lang="en-US" altLang="ko-KR" sz="1400">
                <a:hlinkClick r:id="rId9"/>
              </a:rPr>
              <a:t>2012</a:t>
            </a:r>
            <a:endParaRPr lang="en-US" altLang="ko-KR" sz="1400"/>
          </a:p>
          <a:p>
            <a:pPr>
              <a:lnSpc>
                <a:spcPct val="13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Lato" panose="020F0502020204030204" pitchFamily="34" charset="0"/>
                <a:hlinkClick r:id="rId10"/>
              </a:rPr>
              <a:t>Semantic Segmentation on PASCAL VOC 2012 </a:t>
            </a:r>
            <a:r>
              <a:rPr lang="en-US" altLang="ko-KR" sz="1400" b="0" i="0" err="1">
                <a:solidFill>
                  <a:srgbClr val="000000"/>
                </a:solidFill>
                <a:effectLst/>
                <a:latin typeface="Lato" panose="020F0502020204030204" pitchFamily="34" charset="0"/>
                <a:hlinkClick r:id="rId10"/>
              </a:rPr>
              <a:t>val</a:t>
            </a:r>
            <a:endParaRPr lang="en-US" altLang="ko-KR" sz="1400" b="0" i="0">
              <a:solidFill>
                <a:srgbClr val="000000"/>
              </a:solidFill>
              <a:effectLst/>
              <a:latin typeface="Lato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Lato" panose="020F0502020204030203" pitchFamily="34" charset="0"/>
                <a:hlinkClick r:id="rId10"/>
              </a:rPr>
              <a:t>Semantic Segmentation on PASCAL VOC 2012 test</a:t>
            </a:r>
            <a:endParaRPr lang="en-US" altLang="ko-KR" sz="1400" b="0" i="0">
              <a:solidFill>
                <a:srgbClr val="000000"/>
              </a:solidFill>
              <a:effectLst/>
              <a:latin typeface="La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5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66BCC-DB03-3B53-ED79-FA635E248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8317" y="2105456"/>
            <a:ext cx="6895365" cy="2647088"/>
          </a:xfrm>
        </p:spPr>
        <p:txBody>
          <a:bodyPr/>
          <a:lstStyle/>
          <a:p>
            <a:r>
              <a:rPr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4384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/>
              <a:t>AIFFEL </a:t>
            </a:r>
            <a:r>
              <a:rPr lang="en-US" altLang="ko-KR" err="1"/>
              <a:t>SmileMaker</a:t>
            </a:r>
            <a:endParaRPr lang="ko-KR" altLang="en-US"/>
          </a:p>
        </p:txBody>
      </p:sp>
      <p:pic>
        <p:nvPicPr>
          <p:cNvPr id="6" name="Picture 6" descr="Jira가 뭐야? 대단한 툴이지">
            <a:extLst>
              <a:ext uri="{FF2B5EF4-FFF2-40B4-BE49-F238E27FC236}">
                <a16:creationId xmlns:a16="http://schemas.microsoft.com/office/drawing/2014/main" id="{733F7FC6-A71D-2E5D-6B01-D31625F50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7" b="23800"/>
          <a:stretch/>
        </p:blipFill>
        <p:spPr bwMode="auto">
          <a:xfrm>
            <a:off x="593889" y="3121292"/>
            <a:ext cx="384640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E73A2-83D9-5774-D46F-300A0A39E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49388"/>
            <a:ext cx="7059613" cy="4694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F0CC5-3B43-3769-64C6-E7161987D889}"/>
              </a:ext>
            </a:extLst>
          </p:cNvPr>
          <p:cNvSpPr txBox="1"/>
          <p:nvPr/>
        </p:nvSpPr>
        <p:spPr>
          <a:xfrm>
            <a:off x="1194741" y="3800592"/>
            <a:ext cx="2803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hlinkClick r:id="rId4"/>
              </a:rPr>
              <a:t>Smile Maker Dashboard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8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개발환경 및 계획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56800" y="338859"/>
            <a:ext cx="1993900" cy="365125"/>
          </a:xfrm>
        </p:spPr>
        <p:txBody>
          <a:bodyPr/>
          <a:lstStyle/>
          <a:p>
            <a:r>
              <a:rPr lang="en-US" altLang="ko-KR"/>
              <a:t>AIFFEL </a:t>
            </a:r>
            <a:r>
              <a:rPr lang="en-US" altLang="ko-KR" err="1"/>
              <a:t>SmileMaker</a:t>
            </a:r>
            <a:endParaRPr lang="ko-KR" altLang="en-US"/>
          </a:p>
        </p:txBody>
      </p:sp>
      <p:pic>
        <p:nvPicPr>
          <p:cNvPr id="5" name="Picture 10" descr="Sooftware ML - wandb (Weight &amp; Bias)">
            <a:extLst>
              <a:ext uri="{FF2B5EF4-FFF2-40B4-BE49-F238E27FC236}">
                <a16:creationId xmlns:a16="http://schemas.microsoft.com/office/drawing/2014/main" id="{0F96CDEB-F951-6C76-9A9A-D35B9D0B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1" y="3159000"/>
            <a:ext cx="367325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3DDCD0-C618-24F3-6632-87BEAB04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49388"/>
            <a:ext cx="7059613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사용한 모델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E5D98-C0A1-390B-AC3D-4EF6BF18ACB9}"/>
              </a:ext>
            </a:extLst>
          </p:cNvPr>
          <p:cNvSpPr txBox="1"/>
          <p:nvPr/>
        </p:nvSpPr>
        <p:spPr>
          <a:xfrm>
            <a:off x="371475" y="1484313"/>
            <a:ext cx="311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1.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EffecientNet</a:t>
            </a:r>
            <a:endParaRPr lang="en-US" altLang="ko-KR">
              <a:solidFill>
                <a:srgbClr val="152544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ED4E7-D297-AB7A-2319-10C3187B6880}"/>
              </a:ext>
            </a:extLst>
          </p:cNvPr>
          <p:cNvSpPr txBox="1"/>
          <p:nvPr/>
        </p:nvSpPr>
        <p:spPr>
          <a:xfrm>
            <a:off x="371475" y="2555249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152544"/>
                </a:solidFill>
                <a:effectLst/>
              </a:rPr>
              <a:t>2.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Unet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 with </a:t>
            </a:r>
            <a:r>
              <a:rPr lang="en-US" altLang="ko-KR" b="1" i="0" err="1">
                <a:solidFill>
                  <a:srgbClr val="152544"/>
                </a:solidFill>
                <a:effectLst/>
              </a:rPr>
              <a:t>MobileNet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1396E-8F14-89AA-FEC9-5381B50325FD}"/>
              </a:ext>
            </a:extLst>
          </p:cNvPr>
          <p:cNvSpPr txBox="1"/>
          <p:nvPr/>
        </p:nvSpPr>
        <p:spPr>
          <a:xfrm>
            <a:off x="371475" y="3624280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152544"/>
                </a:solidFill>
              </a:rPr>
              <a:t>3</a:t>
            </a:r>
            <a:r>
              <a:rPr lang="en-US" altLang="ko-KR" b="1" i="0">
                <a:solidFill>
                  <a:srgbClr val="152544"/>
                </a:solidFill>
                <a:effectLst/>
              </a:rPr>
              <a:t>. DeepLabV3 + 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6B7023-51F3-1E26-50D6-01CD58953737}"/>
              </a:ext>
            </a:extLst>
          </p:cNvPr>
          <p:cNvSpPr txBox="1"/>
          <p:nvPr/>
        </p:nvSpPr>
        <p:spPr>
          <a:xfrm>
            <a:off x="371475" y="1853645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적은 파라미터로 </a:t>
            </a:r>
            <a:r>
              <a:rPr lang="en-US" altLang="ko-KR" err="1"/>
              <a:t>imagenet</a:t>
            </a:r>
            <a:r>
              <a:rPr lang="ko-KR" altLang="en-US"/>
              <a:t>에서 적은 파라미터로 우수한 성능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19E4A-C506-FC60-99DF-DAAB6AD2F379}"/>
              </a:ext>
            </a:extLst>
          </p:cNvPr>
          <p:cNvSpPr txBox="1"/>
          <p:nvPr/>
        </p:nvSpPr>
        <p:spPr>
          <a:xfrm>
            <a:off x="371475" y="2924581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마찬가지로 경량화 된 모델로 </a:t>
            </a:r>
            <a:r>
              <a:rPr lang="en-US" altLang="ko-KR" err="1"/>
              <a:t>Unet</a:t>
            </a:r>
            <a:r>
              <a:rPr lang="ko-KR" altLang="en-US"/>
              <a:t>의 </a:t>
            </a:r>
            <a:r>
              <a:rPr lang="en-US" altLang="ko-KR"/>
              <a:t>backbone</a:t>
            </a:r>
            <a:r>
              <a:rPr lang="ko-KR" altLang="en-US"/>
              <a:t>으로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612A4-153F-0880-1905-E27CC835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07" y="5477724"/>
            <a:ext cx="9678751" cy="647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C05EBA-F890-7006-2F65-9E081183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24" y="4279601"/>
            <a:ext cx="10612331" cy="828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D407F4-62EA-172A-65F9-6BA39C404550}"/>
              </a:ext>
            </a:extLst>
          </p:cNvPr>
          <p:cNvSpPr txBox="1"/>
          <p:nvPr/>
        </p:nvSpPr>
        <p:spPr>
          <a:xfrm>
            <a:off x="361624" y="3966938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Semantic Segmentation on PASCAL VOC 2012 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5CC34-00DA-2C9B-61E9-3594447F98E2}"/>
              </a:ext>
            </a:extLst>
          </p:cNvPr>
          <p:cNvSpPr txBox="1"/>
          <p:nvPr/>
        </p:nvSpPr>
        <p:spPr>
          <a:xfrm>
            <a:off x="385907" y="5129231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Semantic Segmentation on PASCAL VOC 2012 </a:t>
            </a:r>
            <a:r>
              <a:rPr lang="en-US" altLang="ko-KR" err="1">
                <a:solidFill>
                  <a:srgbClr val="000000"/>
                </a:solidFill>
                <a:latin typeface="Lato" panose="020F0502020204030203" pitchFamily="34" charset="0"/>
              </a:rPr>
              <a:t>val</a:t>
            </a:r>
            <a:endParaRPr lang="en-US" altLang="ko-KR" b="0" i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21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76AE61-E991-A8F8-EA89-70994992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1" y="4647660"/>
            <a:ext cx="5525271" cy="1124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D01832-879A-073E-DA80-E75ED44D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505647"/>
            <a:ext cx="7382905" cy="29055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50CB52-3409-B080-32B5-F6FED887322E}"/>
              </a:ext>
            </a:extLst>
          </p:cNvPr>
          <p:cNvGrpSpPr/>
          <p:nvPr/>
        </p:nvGrpSpPr>
        <p:grpSpPr>
          <a:xfrm>
            <a:off x="8264686" y="2155427"/>
            <a:ext cx="3308028" cy="3456292"/>
            <a:chOff x="7930918" y="1793457"/>
            <a:chExt cx="2991267" cy="29722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B33164-2BF2-CF02-E51D-59B410209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918" y="1793457"/>
              <a:ext cx="1648055" cy="29722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6409964-8FF5-2A6F-A0FB-85C48B19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8973" y="1793457"/>
              <a:ext cx="1343212" cy="270547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26A5BC-94AA-FDBE-1E7D-CDE925403724}"/>
              </a:ext>
            </a:extLst>
          </p:cNvPr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사전 데이터셋 조사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74CC94-14F9-C48B-2A82-BEC190268217}"/>
              </a:ext>
            </a:extLst>
          </p:cNvPr>
          <p:cNvSpPr txBox="1"/>
          <p:nvPr/>
        </p:nvSpPr>
        <p:spPr>
          <a:xfrm>
            <a:off x="8940468" y="1786095"/>
            <a:ext cx="18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Class </a:t>
            </a:r>
            <a:r>
              <a:rPr lang="en-US" altLang="ko-KR">
                <a:solidFill>
                  <a:srgbClr val="000000"/>
                </a:solidFill>
                <a:latin typeface="-apple-system"/>
              </a:rPr>
              <a:t>D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ictionary</a:t>
            </a:r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689DC37-1017-C0FC-FECB-1BA1DD6E89F6}"/>
              </a:ext>
            </a:extLst>
          </p:cNvPr>
          <p:cNvSpPr/>
          <p:nvPr/>
        </p:nvSpPr>
        <p:spPr>
          <a:xfrm>
            <a:off x="7719145" y="3468067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0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EC60BC-6044-58A5-EE31-09A81F07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5" y="2043929"/>
            <a:ext cx="2935882" cy="3465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54B84-27CC-0097-3AFC-852521A051CA}"/>
              </a:ext>
            </a:extLst>
          </p:cNvPr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프로젝트 데이터셋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D860A3-6F8A-988A-F3C7-A7E7147D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2" y="2595496"/>
            <a:ext cx="7773485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6062-EF46-D9F0-BF6B-ACDCBFFA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및 </a:t>
            </a:r>
            <a:r>
              <a:rPr lang="ko-KR" altLang="en-US" b="1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CA90A-ABCE-9842-F3C3-9282431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8C9-4A84-41B3-9E3C-28FAA0E53796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89BBD0-5A4B-A832-5278-52B613C3B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AIFFEL SmileMaker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44FBFB-47EF-35BA-EB80-797AE9C6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903481"/>
            <a:ext cx="5724525" cy="1051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C2E88A-77EC-97EC-300D-737B9D4336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04" y="1449338"/>
            <a:ext cx="4680000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0AFBE8-41A7-EB65-9ED1-2242A2049B9E}"/>
              </a:ext>
            </a:extLst>
          </p:cNvPr>
          <p:cNvSpPr txBox="1"/>
          <p:nvPr/>
        </p:nvSpPr>
        <p:spPr>
          <a:xfrm>
            <a:off x="371475" y="111498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프로젝트 </a:t>
            </a:r>
            <a:r>
              <a:rPr lang="en-US" altLang="ko-KR"/>
              <a:t>Mask</a:t>
            </a:r>
            <a:r>
              <a:rPr lang="ko-KR" altLang="en-US"/>
              <a:t> 이미지에서 </a:t>
            </a:r>
            <a:r>
              <a:rPr lang="en-US" altLang="ko-KR"/>
              <a:t>Class </a:t>
            </a:r>
            <a:r>
              <a:rPr lang="ko-KR" altLang="en-US"/>
              <a:t>색상 추출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3B9EFBF-1C44-2ACA-A3A9-98A67C97F01D}"/>
              </a:ext>
            </a:extLst>
          </p:cNvPr>
          <p:cNvSpPr/>
          <p:nvPr/>
        </p:nvSpPr>
        <p:spPr>
          <a:xfrm>
            <a:off x="6096000" y="3168584"/>
            <a:ext cx="409232" cy="520831"/>
          </a:xfrm>
          <a:prstGeom prst="rightArrow">
            <a:avLst/>
          </a:prstGeom>
          <a:solidFill>
            <a:srgbClr val="F2CF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1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">
      <a:majorFont>
        <a:latin typeface="KoPubWorld돋움체 Medium"/>
        <a:ea typeface="KoPubWorld돋움체 Medium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테마</vt:lpstr>
      <vt:lpstr>Pascal-VOC Segmentation</vt:lpstr>
      <vt:lpstr>Content</vt:lpstr>
      <vt:lpstr>1. 개발환경 및 계획</vt:lpstr>
      <vt:lpstr>1. 개발환경 및 계획</vt:lpstr>
      <vt:lpstr>1. 개발환경 및 계획</vt:lpstr>
      <vt:lpstr>2. 사용한 모델</vt:lpstr>
      <vt:lpstr>3. 데이터 분석 및 전처리</vt:lpstr>
      <vt:lpstr>3. 데이터 분석 및 전처리</vt:lpstr>
      <vt:lpstr>3. 데이터 분석 및 전처리</vt:lpstr>
      <vt:lpstr>3. 데이터 분석 및 전처리</vt:lpstr>
      <vt:lpstr>3. 데이터 분석 및 전처리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4. 모델별 학습 결과</vt:lpstr>
      <vt:lpstr>5. W&amp;B 적용 및 분석</vt:lpstr>
      <vt:lpstr>5. W&amp;B 적용 및 분석</vt:lpstr>
      <vt:lpstr>5. W&amp;B 적용 및 분석</vt:lpstr>
      <vt:lpstr>5. W&amp;B 적용 및 분석</vt:lpstr>
      <vt:lpstr>5. W&amp;B 적용 및 분석</vt:lpstr>
      <vt:lpstr>6. 결론 및 회고</vt:lpstr>
      <vt:lpstr>6. 결론 및 회고</vt:lpstr>
      <vt:lpstr>6. 결론 및 회고</vt:lpstr>
      <vt:lpstr>6. 결론 및 회고</vt:lpstr>
      <vt:lpstr>6. 결론 및 회고</vt:lpstr>
      <vt:lpstr>6. 결론 및 회고</vt:lpstr>
      <vt:lpstr>6. 결론 및 회고</vt:lpstr>
      <vt:lpstr>6. 결론 및 회고</vt:lpstr>
      <vt:lpstr>Reference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승제 이</dc:creator>
  <cp:revision>1</cp:revision>
  <dcterms:created xsi:type="dcterms:W3CDTF">2024-01-11T18:06:52Z</dcterms:created>
  <dcterms:modified xsi:type="dcterms:W3CDTF">2024-01-12T03:11:47Z</dcterms:modified>
</cp:coreProperties>
</file>